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75" r:id="rId6"/>
  </p:sldIdLst>
  <p:sldSz cx="13004800" cy="9753600"/>
  <p:notesSz cx="6858000" cy="9144000"/>
  <p:embeddedFontLst>
    <p:embeddedFont>
      <p:font typeface="Candara" panose="020E050203030302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384" y="-9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240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898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871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1843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25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56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385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7526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5029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1462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-76200" y="-25400"/>
            <a:ext cx="13081000" cy="9855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4999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743200"/>
            <a:ext cx="13004800" cy="2090737"/>
          </a:xfrm>
        </p:spPr>
        <p:txBody>
          <a:bodyPr/>
          <a:lstStyle/>
          <a:p>
            <a:r>
              <a:rPr lang="en-US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You Can Take It With You</a:t>
            </a:r>
            <a:endParaRPr lang="en-US" sz="8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92200" y="7086600"/>
            <a:ext cx="10896600" cy="1905000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Anticipating and preparing 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for the day of judgment.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200" y="533400"/>
            <a:ext cx="12344400" cy="1066800"/>
          </a:xfrm>
        </p:spPr>
        <p:txBody>
          <a:bodyPr/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Some Things You </a:t>
            </a:r>
            <a:r>
              <a:rPr 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Can’t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Take With You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1854200" y="2438400"/>
            <a:ext cx="10972800" cy="6934200"/>
          </a:xfrm>
        </p:spPr>
        <p:txBody>
          <a:bodyPr/>
          <a:lstStyle/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Our Money and Possessions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Our Earthly Accomplishments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Other Faithful People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Our Earthly Bodies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Our Faith and Hope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60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200" y="533400"/>
            <a:ext cx="12344400" cy="1066800"/>
          </a:xfrm>
        </p:spPr>
        <p:txBody>
          <a:bodyPr/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Some Things You </a:t>
            </a:r>
            <a:r>
              <a:rPr 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Can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Take With You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1549400" y="2438400"/>
            <a:ext cx="11277600" cy="6934200"/>
          </a:xfrm>
        </p:spPr>
        <p:txBody>
          <a:bodyPr/>
          <a:lstStyle/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Love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Our Deeds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The Blood of Christ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Our Spiritual Labor and Sacrifice</a:t>
            </a:r>
          </a:p>
          <a:p>
            <a:pPr marL="685800" indent="-685800" algn="l">
              <a:spcBef>
                <a:spcPts val="1200"/>
              </a:spcBef>
              <a:spcAft>
                <a:spcPts val="48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Others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22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-76200" y="-25400"/>
            <a:ext cx="13081000" cy="9855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4999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333399"/>
      </a:accent2>
      <a:accent3>
        <a:srgbClr val="AAAAAA"/>
      </a:accent3>
      <a:accent4>
        <a:srgbClr val="DADADA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Pages>0</Pages>
  <Words>53</Words>
  <Characters>0</Characters>
  <Application>Microsoft Office PowerPoint</Application>
  <PresentationFormat>Custom</PresentationFormat>
  <Lines>0</Lines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Gill Sans</vt:lpstr>
      <vt:lpstr>Wingdings</vt:lpstr>
      <vt:lpstr>Candara</vt:lpstr>
      <vt:lpstr>ヒラギノ角ゴ ProN W3</vt:lpstr>
      <vt:lpstr>Title &amp; Subtitle</vt:lpstr>
      <vt:lpstr>PowerPoint Presentation</vt:lpstr>
      <vt:lpstr>You Can Take It With You</vt:lpstr>
      <vt:lpstr>Some Things You Can’t Take With You</vt:lpstr>
      <vt:lpstr>Some Things You Can Take With You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</dc:creator>
  <cp:lastModifiedBy>Ken</cp:lastModifiedBy>
  <cp:revision>23</cp:revision>
  <dcterms:modified xsi:type="dcterms:W3CDTF">2013-09-24T17:39:27Z</dcterms:modified>
</cp:coreProperties>
</file>