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6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6"/>
    </p:embeddedFon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Wingdings 3" panose="05040102010807070707" pitchFamily="18" charset="2"/>
      <p:regular r:id="rId11"/>
    </p:embeddedFont>
    <p:embeddedFont>
      <p:font typeface="Blue Highway" panose="02010603020202020303" pitchFamily="2" charset="0"/>
      <p:regular r:id="rId12"/>
      <p:bold r:id="rId13"/>
    </p:embeddedFont>
    <p:embeddedFont>
      <p:font typeface="Calisto MT" panose="020406030505050303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06769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7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19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67754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7080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605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1999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7823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1139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12283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12720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05941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8982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98EEE47-0EC6-462B-87A9-140C99024A44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6CEE576-E3B9-4A62-95A8-89739B8C5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19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 spd="med">
    <p:wipe dir="d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458200" cy="2286000"/>
          </a:xfrm>
        </p:spPr>
        <p:txBody>
          <a:bodyPr>
            <a:noAutofit/>
          </a:bodyPr>
          <a:lstStyle/>
          <a:p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 and Women </a:t>
            </a:r>
            <a:b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7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Character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7080026" cy="1049867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  <a:t>Three Lessons from the Book of Job</a:t>
            </a: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20762"/>
          </a:xfrm>
        </p:spPr>
        <p:txBody>
          <a:bodyPr>
            <a:no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 and Women of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153400" cy="5029200"/>
          </a:xfrm>
          <a:effectLst/>
        </p:spPr>
        <p:txBody>
          <a:bodyPr>
            <a:normAutofit/>
          </a:bodyPr>
          <a:lstStyle/>
          <a:p>
            <a:pPr marL="457200" indent="-457200">
              <a:lnSpc>
                <a:spcPts val="4400"/>
              </a:lnSpc>
              <a:spcBef>
                <a:spcPts val="0"/>
              </a:spcBef>
              <a:spcAft>
                <a:spcPts val="5400"/>
              </a:spcAft>
              <a:buClr>
                <a:srgbClr val="FFFF00"/>
              </a:buClr>
              <a:buSzPct val="90000"/>
              <a:buFont typeface="Wingdings 3" panose="05040102010807070707" pitchFamily="18" charset="2"/>
              <a:buChar char=""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  <a:t>When we are faced with adversity, </a:t>
            </a:r>
            <a:b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</a:b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  <a:t>we must maintain our character.</a:t>
            </a:r>
          </a:p>
          <a:p>
            <a:pPr marL="457200" indent="-457200">
              <a:lnSpc>
                <a:spcPts val="4400"/>
              </a:lnSpc>
              <a:spcBef>
                <a:spcPts val="0"/>
              </a:spcBef>
              <a:spcAft>
                <a:spcPts val="5400"/>
              </a:spcAft>
              <a:buClr>
                <a:srgbClr val="FFFF00"/>
              </a:buClr>
              <a:buSzPct val="90000"/>
              <a:buFont typeface="Wingdings 3" panose="05040102010807070707" pitchFamily="18" charset="2"/>
              <a:buChar char=""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  <a:t>When we are tempted to do otherwise, </a:t>
            </a:r>
            <a:b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</a:b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  <a:t>we must be people of character.</a:t>
            </a:r>
          </a:p>
          <a:p>
            <a:pPr marL="457200" indent="-457200">
              <a:lnSpc>
                <a:spcPts val="4400"/>
              </a:lnSpc>
              <a:spcBef>
                <a:spcPts val="0"/>
              </a:spcBef>
              <a:spcAft>
                <a:spcPts val="5400"/>
              </a:spcAft>
              <a:buClr>
                <a:srgbClr val="FFFF00"/>
              </a:buClr>
              <a:buSzPct val="90000"/>
              <a:buFont typeface="Wingdings 3" panose="05040102010807070707" pitchFamily="18" charset="2"/>
              <a:buChar char=""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  <a:t>When everyone else around us gives in, </a:t>
            </a:r>
            <a:b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</a:b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ue Highway" panose="02010603020202020303" pitchFamily="2" charset="0"/>
              </a:rPr>
              <a:t>we must let our character show.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173162"/>
            <a:ext cx="8229600" cy="15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26</TotalTime>
  <Words>22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 2</vt:lpstr>
      <vt:lpstr>Trebuchet MS</vt:lpstr>
      <vt:lpstr>Wingdings 3</vt:lpstr>
      <vt:lpstr>Blue Highway</vt:lpstr>
      <vt:lpstr>Calisto MT</vt:lpstr>
      <vt:lpstr>Slate</vt:lpstr>
      <vt:lpstr>PowerPoint Presentation</vt:lpstr>
      <vt:lpstr>Men and Women  of Character</vt:lpstr>
      <vt:lpstr>Men and Women of Character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Ken</cp:lastModifiedBy>
  <cp:revision>6</cp:revision>
  <dcterms:created xsi:type="dcterms:W3CDTF">2009-02-28T23:22:09Z</dcterms:created>
  <dcterms:modified xsi:type="dcterms:W3CDTF">2016-03-03T16:03:31Z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TC300005161033</vt:lpwstr>
  </property>
</Properties>
</file>