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14" r:id="rId3"/>
    <p:sldMasterId id="2147483726" r:id="rId4"/>
  </p:sldMasterIdLst>
  <p:notesMasterIdLst>
    <p:notesMasterId r:id="rId32"/>
  </p:notesMasterIdLst>
  <p:handoutMasterIdLst>
    <p:handoutMasterId r:id="rId33"/>
  </p:handoutMasterIdLst>
  <p:sldIdLst>
    <p:sldId id="282" r:id="rId5"/>
    <p:sldId id="283" r:id="rId6"/>
    <p:sldId id="265" r:id="rId7"/>
    <p:sldId id="266" r:id="rId8"/>
    <p:sldId id="268" r:id="rId9"/>
    <p:sldId id="257" r:id="rId10"/>
    <p:sldId id="269" r:id="rId11"/>
    <p:sldId id="284" r:id="rId12"/>
    <p:sldId id="270" r:id="rId13"/>
    <p:sldId id="272" r:id="rId14"/>
    <p:sldId id="273" r:id="rId15"/>
    <p:sldId id="263" r:id="rId16"/>
    <p:sldId id="258" r:id="rId17"/>
    <p:sldId id="275" r:id="rId18"/>
    <p:sldId id="276" r:id="rId19"/>
    <p:sldId id="277" r:id="rId20"/>
    <p:sldId id="278" r:id="rId21"/>
    <p:sldId id="259" r:id="rId22"/>
    <p:sldId id="279" r:id="rId23"/>
    <p:sldId id="281" r:id="rId24"/>
    <p:sldId id="280" r:id="rId25"/>
    <p:sldId id="260" r:id="rId26"/>
    <p:sldId id="261" r:id="rId27"/>
    <p:sldId id="287" r:id="rId28"/>
    <p:sldId id="264" r:id="rId29"/>
    <p:sldId id="285" r:id="rId30"/>
    <p:sldId id="286" r:id="rId3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94" d="100"/>
          <a:sy n="94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690DE-F198-4B23-976D-1EB8288E997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75675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748BC-9F8B-4A5B-B660-1778B94A7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9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C50B8-6E29-425E-BA38-622FE030AFC2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F5CC7-0FAD-431D-9C9E-876FAB43F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23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5CC7-0FAD-431D-9C9E-876FAB43FC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1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F5CC7-0FAD-431D-9C9E-876FAB43FC4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7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98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21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65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1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63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77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03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547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2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00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754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602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882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759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343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81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98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2287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156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566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58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2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234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216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924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378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1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6969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2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661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415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249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3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4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0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2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0389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4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B1A979-F988-43B1-8C6E-CF03F36095A4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DAAC9D-A73C-4714-9E61-934C85C0286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917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2740-0DB6-4AB9-A9F0-1F62AFF76C70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29D7-187A-4C2F-BEDE-97F47F942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4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0581-D03B-4AA8-86DE-09E8F3B7B55A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145D0-C04F-481E-95B6-DCA4CE8DD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1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9EE0-8F0B-429F-893B-6208AB188E61}" type="datetimeFigureOut">
              <a:rPr lang="en-US" smtClean="0"/>
              <a:t>9/24/2016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F4923-636E-412E-95A4-848D90A11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roverbs+23:7&amp;version=KJV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0"/>
            <a:ext cx="8686800" cy="6675120"/>
          </a:xfrm>
        </p:spPr>
      </p:pic>
      <p:sp>
        <p:nvSpPr>
          <p:cNvPr id="5" name="TextBox 4"/>
          <p:cNvSpPr txBox="1"/>
          <p:nvPr/>
        </p:nvSpPr>
        <p:spPr>
          <a:xfrm>
            <a:off x="1534160" y="944880"/>
            <a:ext cx="71597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“</a:t>
            </a:r>
            <a:r>
              <a:rPr lang="en-US" sz="5400" b="1" dirty="0" err="1" smtClean="0">
                <a:solidFill>
                  <a:schemeClr val="bg1"/>
                </a:solidFill>
              </a:rPr>
              <a:t>Understandest</a:t>
            </a:r>
            <a:r>
              <a:rPr lang="en-US" sz="5400" b="1" dirty="0" smtClean="0">
                <a:solidFill>
                  <a:schemeClr val="bg1"/>
                </a:solidFill>
              </a:rPr>
              <a:t> Thou</a:t>
            </a:r>
          </a:p>
          <a:p>
            <a:r>
              <a:rPr lang="en-US" sz="5400" b="1" dirty="0" smtClean="0">
                <a:solidFill>
                  <a:schemeClr val="bg1"/>
                </a:solidFill>
              </a:rPr>
              <a:t>What Thou </a:t>
            </a:r>
            <a:r>
              <a:rPr lang="en-US" sz="5400" b="1" dirty="0" err="1" smtClean="0">
                <a:solidFill>
                  <a:schemeClr val="bg1"/>
                </a:solidFill>
              </a:rPr>
              <a:t>Readest</a:t>
            </a:r>
            <a:r>
              <a:rPr lang="en-US" sz="5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</a:rPr>
              <a:t>   Acts 8:30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Ponder it  (Consider it)!!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0320"/>
            <a:ext cx="10178322" cy="4815839"/>
          </a:xfrm>
        </p:spPr>
        <p:txBody>
          <a:bodyPr>
            <a:normAutofit lnSpcReduction="10000"/>
          </a:bodyPr>
          <a:lstStyle/>
          <a:p>
            <a:r>
              <a:rPr lang="en-US" sz="3900" b="1" dirty="0" smtClean="0"/>
              <a:t>Isa. 1:18</a:t>
            </a:r>
            <a:endParaRPr lang="en-US" sz="3900" b="1" dirty="0"/>
          </a:p>
          <a:p>
            <a:r>
              <a:rPr lang="en-US" sz="3900" b="1" baseline="30000" dirty="0"/>
              <a:t>18 </a:t>
            </a:r>
            <a:r>
              <a:rPr lang="en-US" sz="3900" b="1" dirty="0"/>
              <a:t>Come now, and </a:t>
            </a:r>
            <a:r>
              <a:rPr lang="en-US" sz="3900" b="1" i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let us reason together</a:t>
            </a:r>
            <a:r>
              <a:rPr lang="en-US" sz="3900" b="1" dirty="0"/>
              <a:t>, </a:t>
            </a:r>
            <a:r>
              <a:rPr lang="en-US" sz="3900" b="1" dirty="0" err="1"/>
              <a:t>saith</a:t>
            </a:r>
            <a:r>
              <a:rPr lang="en-US" sz="3900" b="1" dirty="0"/>
              <a:t> the </a:t>
            </a:r>
            <a:r>
              <a:rPr lang="en-US" sz="3900" b="1" cap="small" dirty="0"/>
              <a:t>Lord</a:t>
            </a:r>
            <a:r>
              <a:rPr lang="en-US" sz="3900" b="1" dirty="0"/>
              <a:t>: </a:t>
            </a:r>
            <a:endParaRPr lang="en-US" sz="3900" b="1" dirty="0" smtClean="0"/>
          </a:p>
          <a:p>
            <a:r>
              <a:rPr lang="en-US" sz="3900" b="1" dirty="0" smtClean="0"/>
              <a:t>though </a:t>
            </a:r>
            <a:r>
              <a:rPr lang="en-US" sz="3900" b="1" dirty="0"/>
              <a:t>your sins be as scarlet, they shall be as white as snow; </a:t>
            </a:r>
            <a:endParaRPr lang="en-US" sz="3900" b="1" dirty="0" smtClean="0"/>
          </a:p>
          <a:p>
            <a:r>
              <a:rPr lang="en-US" sz="3900" b="1" dirty="0" smtClean="0"/>
              <a:t>though </a:t>
            </a:r>
            <a:r>
              <a:rPr lang="en-US" sz="3900" b="1" dirty="0"/>
              <a:t>they be red like crimson, they shall be as wool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9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00B050"/>
                </a:solidFill>
              </a:rPr>
              <a:t>MeditATE</a:t>
            </a:r>
            <a:r>
              <a:rPr lang="en-US" u="sng" dirty="0" smtClean="0">
                <a:solidFill>
                  <a:srgbClr val="00B050"/>
                </a:solidFill>
              </a:rPr>
              <a:t> Upon It!!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I Tim.4:15 </a:t>
            </a:r>
            <a:endParaRPr lang="en-US" sz="4000" b="1" dirty="0"/>
          </a:p>
          <a:p>
            <a:r>
              <a:rPr lang="en-US" sz="4000" b="1" baseline="30000" dirty="0"/>
              <a:t>15</a:t>
            </a:r>
            <a:r>
              <a:rPr lang="en-US" sz="4000" b="1" u="sng" baseline="30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4000" b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Meditate </a:t>
            </a:r>
            <a:r>
              <a:rPr lang="en-US" sz="4000" b="1" dirty="0"/>
              <a:t>upon these things; give thyself wholly to them; </a:t>
            </a:r>
            <a:endParaRPr lang="en-US" sz="4000" b="1" dirty="0" smtClean="0"/>
          </a:p>
          <a:p>
            <a:r>
              <a:rPr lang="en-US" sz="4000" b="1" dirty="0" smtClean="0"/>
              <a:t>that </a:t>
            </a:r>
            <a:r>
              <a:rPr lang="en-US" sz="4000" b="1" dirty="0"/>
              <a:t>thy profiting may appear to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3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this attitude: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If God said it,  I believe it.   </a:t>
            </a:r>
          </a:p>
          <a:p>
            <a:r>
              <a:rPr lang="en-US" sz="4400" b="1" dirty="0" smtClean="0"/>
              <a:t> I may not understand ‘how’  He does some things,</a:t>
            </a:r>
          </a:p>
          <a:p>
            <a:r>
              <a:rPr lang="en-US" sz="4400" b="1" dirty="0" smtClean="0"/>
              <a:t>But I believe he does what He says!.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8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Is Jesus the Son of God?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Answer:   </a:t>
            </a:r>
            <a:r>
              <a:rPr lang="en-US" sz="3200" b="1" i="1" u="sng" dirty="0" smtClean="0">
                <a:solidFill>
                  <a:srgbClr val="7030A0"/>
                </a:solidFill>
              </a:rPr>
              <a:t>Yes</a:t>
            </a:r>
          </a:p>
          <a:p>
            <a:r>
              <a:rPr lang="en-US" sz="3200" b="1" dirty="0" smtClean="0"/>
              <a:t>1.  What does the Bible say? </a:t>
            </a:r>
          </a:p>
          <a:p>
            <a:r>
              <a:rPr lang="en-US" sz="3200" b="1" dirty="0" smtClean="0"/>
              <a:t>2.  God claims Him to be His Son. Matt. 17:1-5</a:t>
            </a:r>
          </a:p>
          <a:p>
            <a:r>
              <a:rPr lang="en-US" sz="3200" b="1" dirty="0" smtClean="0"/>
              <a:t>3.  The Bible over and over claims that Jesus is God’s Son.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Do you understand that?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382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00B050"/>
                </a:solidFill>
              </a:rPr>
              <a:t>Do you believe that a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person “must” Believe in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r>
              <a:rPr lang="en-US" b="1" u="sng" dirty="0" smtClean="0">
                <a:solidFill>
                  <a:srgbClr val="00B050"/>
                </a:solidFill>
              </a:rPr>
              <a:t>Jesus?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17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Answer:   </a:t>
            </a:r>
            <a:r>
              <a:rPr lang="en-US" sz="3200" b="1" dirty="0" smtClean="0">
                <a:solidFill>
                  <a:srgbClr val="7030A0"/>
                </a:solidFill>
              </a:rPr>
              <a:t>Yes.   </a:t>
            </a:r>
            <a:r>
              <a:rPr lang="en-US" sz="3200" b="1" dirty="0" smtClean="0"/>
              <a:t>John 8:24 </a:t>
            </a:r>
            <a:r>
              <a:rPr lang="en-US" sz="3200" baseline="30000" dirty="0"/>
              <a:t>24 </a:t>
            </a:r>
            <a:r>
              <a:rPr lang="en-US" sz="3200" dirty="0"/>
              <a:t>I said therefore unto you, that ye shall die in your sins: for if ye believe not that I am he, ye shall die in your sins.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John 12:48  </a:t>
            </a:r>
            <a:r>
              <a:rPr lang="en-US" sz="3200" b="1" i="1" baseline="30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48 </a:t>
            </a:r>
            <a:r>
              <a:rPr lang="en-US" sz="3200" b="1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He that </a:t>
            </a:r>
            <a:r>
              <a:rPr lang="en-US" sz="3200" b="1" i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rejecteth</a:t>
            </a:r>
            <a:r>
              <a:rPr lang="en-US" sz="3200" b="1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me</a:t>
            </a:r>
            <a:r>
              <a:rPr lang="en-US" sz="3200" b="1" dirty="0"/>
              <a:t>, and </a:t>
            </a:r>
            <a:r>
              <a:rPr lang="en-US" sz="3200" b="1" dirty="0" err="1"/>
              <a:t>receiveth</a:t>
            </a:r>
            <a:r>
              <a:rPr lang="en-US" sz="3200" b="1" dirty="0"/>
              <a:t> not my words</a:t>
            </a:r>
            <a:r>
              <a:rPr lang="en-US" sz="3200" b="1" dirty="0" smtClean="0"/>
              <a:t>,</a:t>
            </a:r>
          </a:p>
          <a:p>
            <a:r>
              <a:rPr lang="en-US" sz="3200" b="1" dirty="0" smtClean="0"/>
              <a:t> </a:t>
            </a:r>
            <a:r>
              <a:rPr lang="en-US" sz="3200" b="1" dirty="0"/>
              <a:t>hath one that </a:t>
            </a:r>
            <a:r>
              <a:rPr lang="en-US" sz="3200" b="1" dirty="0" err="1"/>
              <a:t>judgeth</a:t>
            </a:r>
            <a:r>
              <a:rPr lang="en-US" sz="3200" b="1" dirty="0"/>
              <a:t> him: the word that I have spoken, </a:t>
            </a:r>
            <a:r>
              <a:rPr lang="en-US" sz="3200" b="1" dirty="0" smtClean="0"/>
              <a:t>the </a:t>
            </a:r>
            <a:r>
              <a:rPr lang="en-US" sz="3200" b="1" dirty="0"/>
              <a:t>same shall judge him in the last day.</a:t>
            </a:r>
          </a:p>
        </p:txBody>
      </p:sp>
    </p:spTree>
    <p:extLst>
      <p:ext uri="{BB962C8B-B14F-4D97-AF65-F5344CB8AC3E}">
        <p14:creationId xmlns:p14="http://schemas.microsoft.com/office/powerpoint/2010/main" val="138998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Can you be saved by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believing only?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/>
              <a:t>Answer</a:t>
            </a:r>
            <a:r>
              <a:rPr lang="en-US" sz="4000" b="1" dirty="0"/>
              <a:t>: </a:t>
            </a:r>
            <a:r>
              <a:rPr lang="en-US" sz="4000" b="1" dirty="0" smtClean="0"/>
              <a:t>No.</a:t>
            </a:r>
          </a:p>
          <a:p>
            <a:r>
              <a:rPr lang="en-US" sz="4000" b="1" dirty="0" smtClean="0"/>
              <a:t> James 2:19   </a:t>
            </a:r>
            <a:r>
              <a:rPr lang="en-US" sz="4000" b="1" dirty="0"/>
              <a:t>Thou </a:t>
            </a:r>
            <a:r>
              <a:rPr lang="en-US" sz="4000" b="1" dirty="0" err="1"/>
              <a:t>believest</a:t>
            </a:r>
            <a:r>
              <a:rPr lang="en-US" sz="4000" b="1" dirty="0"/>
              <a:t> that there is one God; </a:t>
            </a:r>
            <a:endParaRPr lang="en-US" sz="4000" b="1" dirty="0" smtClean="0"/>
          </a:p>
          <a:p>
            <a:r>
              <a:rPr lang="en-US" sz="4000" b="1" dirty="0" smtClean="0"/>
              <a:t>thou </a:t>
            </a:r>
            <a:r>
              <a:rPr lang="en-US" sz="4000" b="1" dirty="0" err="1"/>
              <a:t>doest</a:t>
            </a:r>
            <a:r>
              <a:rPr lang="en-US" sz="4000" b="1" dirty="0"/>
              <a:t> well: the devils also believe, and tremble.</a:t>
            </a:r>
          </a:p>
        </p:txBody>
      </p:sp>
    </p:spTree>
    <p:extLst>
      <p:ext uri="{BB962C8B-B14F-4D97-AF65-F5344CB8AC3E}">
        <p14:creationId xmlns:p14="http://schemas.microsoft.com/office/powerpoint/2010/main" val="423409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churches </a:t>
            </a:r>
            <a:br>
              <a:rPr lang="en-US" dirty="0" smtClean="0"/>
            </a:br>
            <a:r>
              <a:rPr lang="en-US" dirty="0" smtClean="0"/>
              <a:t>are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Answer:   </a:t>
            </a:r>
            <a:r>
              <a:rPr lang="en-US" sz="3600" b="1" dirty="0" smtClean="0">
                <a:solidFill>
                  <a:srgbClr val="7030A0"/>
                </a:solidFill>
              </a:rPr>
              <a:t>ONE.  </a:t>
            </a:r>
          </a:p>
          <a:p>
            <a:r>
              <a:rPr lang="en-US" sz="36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3600" dirty="0" smtClean="0"/>
              <a:t>Matt.16:18  Upon this rock, I will build my  Church!  Acts 20: 28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69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What does the Bible say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about the way Christians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Live?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Answer:   </a:t>
            </a:r>
            <a:r>
              <a:rPr lang="en-US" sz="3600" b="1" i="1" u="sng" dirty="0" smtClean="0">
                <a:solidFill>
                  <a:srgbClr val="7030A0"/>
                </a:solidFill>
              </a:rPr>
              <a:t>Be different. </a:t>
            </a:r>
          </a:p>
          <a:p>
            <a:r>
              <a:rPr lang="en-US" sz="5400" b="1" dirty="0">
                <a:solidFill>
                  <a:schemeClr val="tx1"/>
                </a:solidFill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</a:rPr>
              <a:t>  </a:t>
            </a:r>
            <a:r>
              <a:rPr lang="en-US" sz="3600" dirty="0" smtClean="0">
                <a:solidFill>
                  <a:schemeClr val="tx1"/>
                </a:solidFill>
              </a:rPr>
              <a:t>Rom. 12:1,2  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      Matt.5:16</a:t>
            </a:r>
          </a:p>
          <a:p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     I Pet. 1:16 Because </a:t>
            </a:r>
            <a:r>
              <a:rPr lang="en-US" sz="3600" dirty="0">
                <a:solidFill>
                  <a:schemeClr val="tx1"/>
                </a:solidFill>
              </a:rPr>
              <a:t>it is written, Be ye holy; for I am </a:t>
            </a:r>
            <a:r>
              <a:rPr lang="en-US" sz="3600" dirty="0" smtClean="0">
                <a:solidFill>
                  <a:schemeClr val="tx1"/>
                </a:solidFill>
              </a:rPr>
              <a:t> holy!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8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00B050"/>
                </a:solidFill>
              </a:rPr>
              <a:t>What does the Bible say</a:t>
            </a:r>
            <a:br>
              <a:rPr lang="en-US" u="sng" dirty="0" smtClean="0">
                <a:solidFill>
                  <a:srgbClr val="00B050"/>
                </a:solidFill>
              </a:rPr>
            </a:br>
            <a:r>
              <a:rPr lang="en-US" u="sng" dirty="0" smtClean="0">
                <a:solidFill>
                  <a:srgbClr val="00B050"/>
                </a:solidFill>
              </a:rPr>
              <a:t>about Women &amp;Immodest Apparel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60881"/>
            <a:ext cx="10178322" cy="3918712"/>
          </a:xfrm>
        </p:spPr>
        <p:txBody>
          <a:bodyPr>
            <a:normAutofit fontScale="92500" lnSpcReduction="20000"/>
          </a:bodyPr>
          <a:lstStyle/>
          <a:p>
            <a:r>
              <a:rPr lang="en-US" sz="3900" b="1" dirty="0" smtClean="0"/>
              <a:t>I Tim. 2:9-10 </a:t>
            </a:r>
            <a:r>
              <a:rPr lang="en-US" sz="3900" b="1" baseline="30000" dirty="0"/>
              <a:t>9 </a:t>
            </a:r>
            <a:r>
              <a:rPr lang="en-US" sz="3900" b="1" dirty="0"/>
              <a:t>In like manner also, that women adorn themselves in modest apparel, with shamefacedness and sobriety; not with </a:t>
            </a:r>
            <a:r>
              <a:rPr lang="en-US" sz="3900" b="1" dirty="0" err="1"/>
              <a:t>broided</a:t>
            </a:r>
            <a:r>
              <a:rPr lang="en-US" sz="3900" b="1" dirty="0"/>
              <a:t> hair, or gold, or pearls, or costly array;</a:t>
            </a:r>
          </a:p>
          <a:p>
            <a:r>
              <a:rPr lang="en-US" sz="3900" b="1" baseline="30000" dirty="0"/>
              <a:t>10 </a:t>
            </a:r>
            <a:r>
              <a:rPr lang="en-US" sz="3900" b="1" dirty="0"/>
              <a:t>But (which </a:t>
            </a:r>
            <a:r>
              <a:rPr lang="en-US" sz="3900" b="1" dirty="0" err="1"/>
              <a:t>becometh</a:t>
            </a:r>
            <a:r>
              <a:rPr lang="en-US" sz="3900" b="1" dirty="0"/>
              <a:t> women professing godliness) with good 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What does the bible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say to Women</a:t>
            </a:r>
            <a:r>
              <a:rPr lang="en-US" b="1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baseline="30000" dirty="0" smtClean="0"/>
              <a:t>I Tim.2:</a:t>
            </a:r>
            <a:r>
              <a:rPr lang="en-US" sz="3600" b="1" dirty="0" smtClean="0"/>
              <a:t>  </a:t>
            </a:r>
            <a:r>
              <a:rPr lang="en-US" sz="3600" b="1" baseline="30000" dirty="0" smtClean="0"/>
              <a:t>9</a:t>
            </a:r>
            <a:r>
              <a:rPr lang="en-US" sz="3600" b="1" baseline="30000" dirty="0"/>
              <a:t> </a:t>
            </a:r>
            <a:r>
              <a:rPr lang="en-US" sz="3600" b="1" dirty="0"/>
              <a:t>In like manner also, that women adorn themselves in modest apparel, with shamefacedness and sobriety; not with </a:t>
            </a:r>
            <a:r>
              <a:rPr lang="en-US" sz="3600" b="1" dirty="0" err="1"/>
              <a:t>broided</a:t>
            </a:r>
            <a:r>
              <a:rPr lang="en-US" sz="3600" b="1" dirty="0"/>
              <a:t> hair, or gold, or pearls, or costly array;</a:t>
            </a:r>
          </a:p>
          <a:p>
            <a:r>
              <a:rPr lang="en-US" sz="3600" b="1" baseline="30000" dirty="0"/>
              <a:t>10 </a:t>
            </a:r>
            <a:r>
              <a:rPr lang="en-US" sz="3600" b="1" dirty="0"/>
              <a:t>But (which </a:t>
            </a:r>
            <a:r>
              <a:rPr lang="en-US" sz="3600" b="1" dirty="0" err="1"/>
              <a:t>becometh</a:t>
            </a:r>
            <a:r>
              <a:rPr lang="en-US" sz="3600" b="1" dirty="0"/>
              <a:t> women professing godliness) with good 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2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0"/>
            <a:ext cx="9123680" cy="6593840"/>
          </a:xfrm>
        </p:spPr>
      </p:pic>
      <p:sp>
        <p:nvSpPr>
          <p:cNvPr id="5" name="TextBox 4"/>
          <p:cNvSpPr txBox="1"/>
          <p:nvPr/>
        </p:nvSpPr>
        <p:spPr>
          <a:xfrm>
            <a:off x="1564640" y="1076960"/>
            <a:ext cx="56731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God’s Holy Word</a:t>
            </a:r>
            <a:endParaRPr lang="en-US" sz="54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8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What does the bible</a:t>
            </a:r>
            <a:br>
              <a:rPr lang="en-US" u="sng" dirty="0" smtClean="0">
                <a:solidFill>
                  <a:srgbClr val="00B050"/>
                </a:solidFill>
              </a:rPr>
            </a:br>
            <a:r>
              <a:rPr lang="en-US" u="sng" dirty="0" smtClean="0">
                <a:solidFill>
                  <a:srgbClr val="00B050"/>
                </a:solidFill>
              </a:rPr>
              <a:t>say to  Men!!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I Tim.2:  </a:t>
            </a:r>
            <a:r>
              <a:rPr lang="en-US" sz="4800" b="1" baseline="30000" dirty="0"/>
              <a:t>8 </a:t>
            </a:r>
            <a:r>
              <a:rPr lang="en-US" sz="4800" b="1" baseline="30000" dirty="0" smtClean="0"/>
              <a:t> </a:t>
            </a:r>
            <a:r>
              <a:rPr lang="en-US" sz="4800" b="1" dirty="0" smtClean="0"/>
              <a:t>I </a:t>
            </a:r>
            <a:r>
              <a:rPr lang="en-US" sz="4800" b="1" dirty="0"/>
              <a:t>will therefore that men pray every where, lifting up holy hands, without wrath and doubting.</a:t>
            </a:r>
          </a:p>
        </p:txBody>
      </p:sp>
    </p:spTree>
    <p:extLst>
      <p:ext uri="{BB962C8B-B14F-4D97-AF65-F5344CB8AC3E}">
        <p14:creationId xmlns:p14="http://schemas.microsoft.com/office/powerpoint/2010/main" val="2285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What does the Bible </a:t>
            </a:r>
            <a:br>
              <a:rPr lang="en-US" u="sng" dirty="0" smtClean="0">
                <a:solidFill>
                  <a:srgbClr val="00B050"/>
                </a:solidFill>
              </a:rPr>
            </a:br>
            <a:r>
              <a:rPr lang="en-US" u="sng" dirty="0" smtClean="0">
                <a:solidFill>
                  <a:srgbClr val="00B050"/>
                </a:solidFill>
              </a:rPr>
              <a:t>say about our  thoughts?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07839"/>
          </a:xfrm>
        </p:spPr>
        <p:txBody>
          <a:bodyPr/>
          <a:lstStyle/>
          <a:p>
            <a:r>
              <a:rPr lang="en-US" sz="3200" dirty="0" smtClean="0"/>
              <a:t>Answer:  </a:t>
            </a:r>
            <a:r>
              <a:rPr lang="en-US" sz="3200" b="1" dirty="0" smtClean="0">
                <a:hlinkClick r:id="rId2"/>
              </a:rPr>
              <a:t>Proverbs </a:t>
            </a:r>
            <a:r>
              <a:rPr lang="en-US" sz="3200" b="1" dirty="0">
                <a:hlinkClick r:id="rId2"/>
              </a:rPr>
              <a:t>23:7</a:t>
            </a:r>
            <a:endParaRPr lang="en-US" sz="3200" b="1" dirty="0"/>
          </a:p>
          <a:p>
            <a:r>
              <a:rPr lang="en-US" sz="3200" dirty="0"/>
              <a:t>For as he </a:t>
            </a:r>
            <a:r>
              <a:rPr lang="en-US" sz="3200" b="1" dirty="0" err="1"/>
              <a:t>thinketh</a:t>
            </a:r>
            <a:r>
              <a:rPr lang="en-US" sz="3200" dirty="0"/>
              <a:t> </a:t>
            </a:r>
            <a:r>
              <a:rPr lang="en-US" sz="3200" b="1" dirty="0"/>
              <a:t>in</a:t>
            </a:r>
            <a:r>
              <a:rPr lang="en-US" sz="3200" dirty="0"/>
              <a:t> </a:t>
            </a:r>
            <a:r>
              <a:rPr lang="en-US" sz="3200" b="1" dirty="0"/>
              <a:t>his</a:t>
            </a:r>
            <a:r>
              <a:rPr lang="en-US" sz="3200" dirty="0"/>
              <a:t> </a:t>
            </a:r>
            <a:r>
              <a:rPr lang="en-US" sz="3200" b="1" dirty="0"/>
              <a:t>heart</a:t>
            </a:r>
            <a:r>
              <a:rPr lang="en-US" sz="3200" dirty="0"/>
              <a:t>, so is he</a:t>
            </a:r>
            <a:r>
              <a:rPr lang="en-US" sz="3200" dirty="0" smtClean="0"/>
              <a:t>:</a:t>
            </a:r>
          </a:p>
          <a:p>
            <a:pPr marL="0" indent="0">
              <a:buNone/>
            </a:pPr>
            <a:r>
              <a:rPr lang="en-US" sz="3200" dirty="0" smtClean="0"/>
              <a:t>     Phil. </a:t>
            </a:r>
            <a:r>
              <a:rPr lang="en-US" sz="3200" dirty="0"/>
              <a:t>4:87  Finally, brethren, whatsoever things are true, whatsoever things are honest, whatsoever things are just, whatsoever things are pure, whatsoever things are lovely, whatsoever things are of good report; if there be any virtue, and if there be any praise, </a:t>
            </a:r>
            <a:r>
              <a:rPr lang="en-US" sz="3600" b="1" dirty="0"/>
              <a:t>think on these things.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947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What does the Bible say</a:t>
            </a:r>
            <a:br>
              <a:rPr lang="en-US" u="sng" dirty="0" smtClean="0">
                <a:solidFill>
                  <a:srgbClr val="00B050"/>
                </a:solidFill>
              </a:rPr>
            </a:br>
            <a:r>
              <a:rPr lang="en-US" u="sng" dirty="0" smtClean="0">
                <a:solidFill>
                  <a:srgbClr val="00B050"/>
                </a:solidFill>
              </a:rPr>
              <a:t>about Attending Worship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2042160"/>
            <a:ext cx="10464800" cy="449071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1.  God loves to be worshipped.</a:t>
            </a:r>
          </a:p>
          <a:p>
            <a:r>
              <a:rPr lang="en-US" sz="3600" b="1" dirty="0" smtClean="0"/>
              <a:t>2.  God has taught us how to worship,  In Spirit and in Truth. John 4:23,24</a:t>
            </a:r>
          </a:p>
          <a:p>
            <a:r>
              <a:rPr lang="en-US" sz="3600" b="1" dirty="0" smtClean="0"/>
              <a:t>3.  God has taught us what ‘vain worship ‘ is.  </a:t>
            </a:r>
            <a:r>
              <a:rPr lang="en-US" sz="3600" b="1" dirty="0" err="1" smtClean="0"/>
              <a:t>Mtt</a:t>
            </a:r>
            <a:r>
              <a:rPr lang="en-US" sz="3600" b="1" dirty="0" smtClean="0"/>
              <a:t>. 15:9</a:t>
            </a:r>
          </a:p>
          <a:p>
            <a:r>
              <a:rPr lang="en-US" sz="3600" b="1" dirty="0" smtClean="0"/>
              <a:t>4.  God has taught us when to worship.  Acts 20:7;   Heb. 10:23-25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176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77153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Our problem many times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is not that we do not understand-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dirty="0" smtClean="0"/>
              <a:t>But our unwillingness to obey what we are taught.</a:t>
            </a:r>
          </a:p>
          <a:p>
            <a:r>
              <a:rPr lang="en-US" sz="5400" b="1" dirty="0" smtClean="0"/>
              <a:t>Heb. 5:8,9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94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We don’t have to understand how God does it…we have to understand that God commands It and we MUST DO IT to please Him!!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3200"/>
            <a:ext cx="10178322" cy="638048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How can a person be buried in a grave, and then, go back to the dust Of the earth…and yet, be raised up out of the grave?  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I don’t understand  how God does that…but  He said it, and I believe it.   </a:t>
            </a:r>
          </a:p>
          <a:p>
            <a:pPr marL="0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Abraham believed God without understanding how God would do It…Offer the promised son Isaac, and yet the only son of this old Couple.   Gen. 22:3-14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  God said of Abraham:   “Now I know that thou </a:t>
            </a:r>
            <a:r>
              <a:rPr lang="en-US" sz="3200" b="1" dirty="0" err="1" smtClean="0"/>
              <a:t>fearest</a:t>
            </a:r>
            <a:r>
              <a:rPr lang="en-US" sz="3200" b="1" dirty="0"/>
              <a:t> </a:t>
            </a:r>
            <a:r>
              <a:rPr lang="en-US" sz="3200" b="1" dirty="0" smtClean="0"/>
              <a:t>God…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043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280" y="111761"/>
            <a:ext cx="10586720" cy="5767832"/>
          </a:xfrm>
        </p:spPr>
        <p:txBody>
          <a:bodyPr/>
          <a:lstStyle/>
          <a:p>
            <a:r>
              <a:rPr lang="en-US" sz="3600" b="1" dirty="0" smtClean="0"/>
              <a:t>.How did Noah’s Ark stay afloat?  </a:t>
            </a:r>
          </a:p>
          <a:p>
            <a:r>
              <a:rPr lang="en-US" sz="3600" b="1" dirty="0" smtClean="0"/>
              <a:t>.How did God cause Sarah to be able to have a child at 90 years of age?</a:t>
            </a:r>
          </a:p>
          <a:p>
            <a:r>
              <a:rPr lang="en-US" sz="3600" b="1" dirty="0" smtClean="0"/>
              <a:t>.How did God save Jonah in the big fish?</a:t>
            </a:r>
          </a:p>
          <a:p>
            <a:r>
              <a:rPr lang="en-US" sz="3600" b="1" dirty="0" smtClean="0"/>
              <a:t>How Could Daniel be thrown into a Lion’s </a:t>
            </a:r>
            <a:r>
              <a:rPr lang="en-US" sz="3600" b="1" dirty="0" err="1" smtClean="0"/>
              <a:t>den..and</a:t>
            </a:r>
            <a:r>
              <a:rPr lang="en-US" sz="3600" b="1" dirty="0" smtClean="0"/>
              <a:t> not get harmed?</a:t>
            </a:r>
          </a:p>
          <a:p>
            <a:r>
              <a:rPr lang="en-US" sz="3600" b="1" dirty="0" smtClean="0"/>
              <a:t>How could people march around walls of Jericho l3 times &amp; it fall down flat?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5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How does God wash away</a:t>
            </a:r>
            <a:br>
              <a:rPr lang="en-US" u="sng" dirty="0" smtClean="0">
                <a:solidFill>
                  <a:srgbClr val="00B050"/>
                </a:solidFill>
              </a:rPr>
            </a:br>
            <a:r>
              <a:rPr lang="en-US" u="sng" dirty="0" smtClean="0">
                <a:solidFill>
                  <a:srgbClr val="00B050"/>
                </a:solidFill>
              </a:rPr>
              <a:t>sins in being baptized?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29483"/>
          </a:xfrm>
        </p:spPr>
        <p:txBody>
          <a:bodyPr>
            <a:normAutofit fontScale="92500" lnSpcReduction="10000"/>
          </a:bodyPr>
          <a:lstStyle/>
          <a:p>
            <a:r>
              <a:rPr lang="en-US" sz="3300" b="1" dirty="0" smtClean="0"/>
              <a:t>Mark16:15-16 </a:t>
            </a:r>
            <a:endParaRPr lang="en-US" sz="3300" b="1" dirty="0"/>
          </a:p>
          <a:p>
            <a:r>
              <a:rPr lang="en-US" sz="3300" b="1" baseline="30000" dirty="0"/>
              <a:t>15 </a:t>
            </a:r>
            <a:r>
              <a:rPr lang="en-US" sz="3300" b="1" dirty="0"/>
              <a:t>And he said unto them, Go ye into all the world, and preach the gospel to every creature.</a:t>
            </a:r>
          </a:p>
          <a:p>
            <a:r>
              <a:rPr lang="en-US" sz="3300" b="1" baseline="30000" dirty="0"/>
              <a:t>16 </a:t>
            </a:r>
            <a:r>
              <a:rPr lang="en-US" sz="3300" b="1" dirty="0"/>
              <a:t>He that believeth and is baptized shall be saved; but he that believeth not shall be damned.</a:t>
            </a:r>
          </a:p>
          <a:p>
            <a:pPr marL="0" indent="0">
              <a:buNone/>
            </a:pPr>
            <a:r>
              <a:rPr lang="en-US" sz="3300" b="1" dirty="0"/>
              <a:t> </a:t>
            </a:r>
            <a:r>
              <a:rPr lang="en-US" sz="3300" b="1" dirty="0" smtClean="0"/>
              <a:t> </a:t>
            </a:r>
          </a:p>
          <a:p>
            <a:r>
              <a:rPr lang="en-US" sz="3300" b="1" dirty="0" smtClean="0"/>
              <a:t>.  Acts 22:16  </a:t>
            </a:r>
            <a:r>
              <a:rPr lang="en-US" sz="3300" b="1" baseline="30000" dirty="0" smtClean="0"/>
              <a:t>16</a:t>
            </a:r>
            <a:r>
              <a:rPr lang="en-US" sz="3300" b="1" baseline="30000" dirty="0"/>
              <a:t> </a:t>
            </a:r>
            <a:r>
              <a:rPr lang="en-US" sz="3300" b="1" dirty="0"/>
              <a:t>And now why </a:t>
            </a:r>
            <a:r>
              <a:rPr lang="en-US" sz="3300" b="1" dirty="0" err="1"/>
              <a:t>tarriest</a:t>
            </a:r>
            <a:r>
              <a:rPr lang="en-US" sz="3300" b="1" dirty="0"/>
              <a:t> thou? arise, and be baptized, and </a:t>
            </a:r>
            <a:r>
              <a:rPr lang="en-US" sz="3300" b="1" u="sng" dirty="0">
                <a:solidFill>
                  <a:srgbClr val="7030A0"/>
                </a:solidFill>
              </a:rPr>
              <a:t>wash away thy sins</a:t>
            </a:r>
            <a:r>
              <a:rPr lang="en-US" sz="3300" b="1" dirty="0"/>
              <a:t>, calling on the name of the Lord.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3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04800"/>
            <a:ext cx="10178322" cy="5574793"/>
          </a:xfrm>
        </p:spPr>
        <p:txBody>
          <a:bodyPr/>
          <a:lstStyle/>
          <a:p>
            <a:r>
              <a:rPr lang="en-US" sz="6600" u="sng" dirty="0" err="1" smtClean="0">
                <a:solidFill>
                  <a:srgbClr val="002060"/>
                </a:solidFill>
              </a:rPr>
              <a:t>Understandest</a:t>
            </a:r>
            <a:r>
              <a:rPr lang="en-US" sz="6600" u="sng" dirty="0" smtClean="0">
                <a:solidFill>
                  <a:srgbClr val="002060"/>
                </a:solidFill>
              </a:rPr>
              <a:t> thou what thou </a:t>
            </a:r>
            <a:r>
              <a:rPr lang="en-US" sz="6600" u="sng" dirty="0" err="1" smtClean="0">
                <a:solidFill>
                  <a:srgbClr val="002060"/>
                </a:solidFill>
              </a:rPr>
              <a:t>Readest</a:t>
            </a:r>
            <a:r>
              <a:rPr lang="en-US" sz="6600" u="sng" dirty="0" smtClean="0">
                <a:solidFill>
                  <a:srgbClr val="002060"/>
                </a:solidFill>
              </a:rPr>
              <a:t>?  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4000" dirty="0" smtClean="0"/>
              <a:t>  Acts 8:30”And Philip ran thither to him (The Ethiopian Eunuch)</a:t>
            </a:r>
          </a:p>
          <a:p>
            <a:r>
              <a:rPr lang="en-US" sz="4000" dirty="0" smtClean="0"/>
              <a:t>And said, </a:t>
            </a:r>
          </a:p>
          <a:p>
            <a:r>
              <a:rPr lang="en-US" sz="4000" dirty="0" err="1" smtClean="0"/>
              <a:t>Understandest</a:t>
            </a:r>
            <a:r>
              <a:rPr lang="en-US" sz="4000" dirty="0" smtClean="0"/>
              <a:t> </a:t>
            </a:r>
            <a:r>
              <a:rPr lang="en-US" sz="4400" b="1" i="1" u="sng" dirty="0" smtClean="0">
                <a:solidFill>
                  <a:srgbClr val="FF0000"/>
                </a:solidFill>
              </a:rPr>
              <a:t>thou</a:t>
            </a:r>
            <a:r>
              <a:rPr lang="en-US" sz="4000" dirty="0" smtClean="0"/>
              <a:t> what </a:t>
            </a:r>
            <a:r>
              <a:rPr lang="en-US" sz="4000" b="1" i="1" u="sng" dirty="0" smtClean="0">
                <a:solidFill>
                  <a:srgbClr val="FF0000"/>
                </a:solidFill>
              </a:rPr>
              <a:t>thou</a:t>
            </a:r>
            <a:r>
              <a:rPr lang="en-US" sz="4000" dirty="0" smtClean="0"/>
              <a:t> </a:t>
            </a:r>
            <a:r>
              <a:rPr lang="en-US" sz="4000" dirty="0" err="1" smtClean="0"/>
              <a:t>readest</a:t>
            </a:r>
            <a:r>
              <a:rPr lang="en-US" sz="4000" dirty="0" smtClean="0"/>
              <a:t>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Eunuch was reading from</a:t>
            </a:r>
            <a:br>
              <a:rPr lang="en-US" dirty="0" smtClean="0"/>
            </a:br>
            <a:r>
              <a:rPr lang="en-US" dirty="0" smtClean="0"/>
              <a:t>Isaiah the Prophet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Did he understand what he was reading?\</a:t>
            </a:r>
          </a:p>
          <a:p>
            <a:r>
              <a:rPr lang="en-US" sz="4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 No…How can I, except someone should guide me? Acts 8:31</a:t>
            </a:r>
            <a:endParaRPr lang="en-US" sz="4000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things are hard to</a:t>
            </a:r>
            <a:br>
              <a:rPr lang="en-US" dirty="0" smtClean="0"/>
            </a:br>
            <a:r>
              <a:rPr lang="en-US" dirty="0" smtClean="0"/>
              <a:t>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29483"/>
          </a:xfrm>
        </p:spPr>
        <p:txBody>
          <a:bodyPr>
            <a:normAutofit fontScale="92500" lnSpcReduction="10000"/>
          </a:bodyPr>
          <a:lstStyle/>
          <a:p>
            <a:r>
              <a:rPr lang="en-US" sz="3900" b="1" dirty="0" smtClean="0"/>
              <a:t>Peter about Paul’s epistles</a:t>
            </a:r>
          </a:p>
          <a:p>
            <a:r>
              <a:rPr lang="en-US" sz="3900" b="1" dirty="0" smtClean="0"/>
              <a:t>       2 Pet. 3:16 </a:t>
            </a:r>
            <a:endParaRPr lang="en-US" sz="3900" b="1" dirty="0"/>
          </a:p>
          <a:p>
            <a:r>
              <a:rPr lang="en-US" sz="3900" b="1" baseline="30000" dirty="0"/>
              <a:t>16 </a:t>
            </a:r>
            <a:r>
              <a:rPr lang="en-US" sz="3900" b="1" dirty="0"/>
              <a:t>As also in all </a:t>
            </a:r>
            <a:r>
              <a:rPr lang="en-US" sz="3900" b="1" dirty="0" smtClean="0"/>
              <a:t>his (Paul’s)  </a:t>
            </a:r>
            <a:r>
              <a:rPr lang="en-US" sz="3900" b="1" dirty="0"/>
              <a:t>epistles, speaking in them of these things; in which are some </a:t>
            </a:r>
            <a:r>
              <a:rPr lang="en-US" sz="39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things hard to be understood</a:t>
            </a:r>
            <a:r>
              <a:rPr lang="en-US" sz="3900" b="1" dirty="0"/>
              <a:t>, which they that are unlearned and unstable wrest, as they do also the other scriptures, unto their own destruction.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60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Understandest</a:t>
            </a:r>
            <a:r>
              <a:rPr lang="en-US" dirty="0" smtClean="0"/>
              <a:t> thou what </a:t>
            </a:r>
            <a:br>
              <a:rPr lang="en-US" dirty="0" smtClean="0"/>
            </a:br>
            <a:r>
              <a:rPr lang="en-US" dirty="0" smtClean="0"/>
              <a:t>thou </a:t>
            </a:r>
            <a:r>
              <a:rPr lang="en-US" dirty="0" err="1" smtClean="0"/>
              <a:t>readest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u="sng" dirty="0" smtClean="0"/>
              <a:t>How can we understand what we read?  </a:t>
            </a:r>
          </a:p>
        </p:txBody>
      </p:sp>
    </p:spTree>
    <p:extLst>
      <p:ext uri="{BB962C8B-B14F-4D97-AF65-F5344CB8AC3E}">
        <p14:creationId xmlns:p14="http://schemas.microsoft.com/office/powerpoint/2010/main" val="30993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Read It!!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878" y="1209041"/>
            <a:ext cx="10178322" cy="5181599"/>
          </a:xfrm>
        </p:spPr>
        <p:txBody>
          <a:bodyPr>
            <a:normAutofit/>
          </a:bodyPr>
          <a:lstStyle/>
          <a:p>
            <a:r>
              <a:rPr lang="en-US" sz="3500" dirty="0" smtClean="0"/>
              <a:t>Eph. 3:3-4  </a:t>
            </a:r>
            <a:r>
              <a:rPr lang="en-US" sz="3500" baseline="30000" dirty="0"/>
              <a:t>3 </a:t>
            </a:r>
            <a:r>
              <a:rPr lang="en-US" sz="3500" dirty="0"/>
              <a:t>How that by revelation he made known unto me </a:t>
            </a:r>
            <a:r>
              <a:rPr lang="en-US" sz="3500" dirty="0" smtClean="0"/>
              <a:t>the </a:t>
            </a:r>
            <a:r>
              <a:rPr lang="en-US" sz="3500" dirty="0"/>
              <a:t>mystery</a:t>
            </a:r>
            <a:r>
              <a:rPr lang="en-US" sz="3500" dirty="0" smtClean="0"/>
              <a:t>;</a:t>
            </a:r>
          </a:p>
          <a:p>
            <a:r>
              <a:rPr lang="en-US" sz="3500" dirty="0" smtClean="0"/>
              <a:t> </a:t>
            </a:r>
            <a:r>
              <a:rPr lang="en-US" sz="3500" dirty="0"/>
              <a:t>(as I wrote afore in few words,</a:t>
            </a:r>
          </a:p>
          <a:p>
            <a:r>
              <a:rPr lang="en-US" sz="3500" baseline="30000" dirty="0"/>
              <a:t>4 </a:t>
            </a:r>
            <a:r>
              <a:rPr lang="en-US" sz="3500" dirty="0" smtClean="0"/>
              <a:t>Whereby  </a:t>
            </a:r>
            <a:r>
              <a:rPr lang="en-US" sz="5800" b="1" i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when ye read</a:t>
            </a:r>
            <a:r>
              <a:rPr lang="en-US" sz="5800" b="1" i="1" u="sng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en-US" sz="3500" dirty="0" smtClean="0"/>
              <a:t> </a:t>
            </a:r>
            <a:r>
              <a:rPr lang="en-US" sz="3500" dirty="0"/>
              <a:t>ye may understand my knowledge in the mystery of Christ)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5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Listen To It!!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52880"/>
            <a:ext cx="10178322" cy="5212079"/>
          </a:xfrm>
        </p:spPr>
        <p:txBody>
          <a:bodyPr>
            <a:noAutofit/>
          </a:bodyPr>
          <a:lstStyle/>
          <a:p>
            <a:r>
              <a:rPr lang="en-US" sz="3200" b="1" dirty="0"/>
              <a:t>in Isaiah </a:t>
            </a:r>
            <a:r>
              <a:rPr lang="en-US" sz="3200" b="1" dirty="0" smtClean="0"/>
              <a:t>66:2 “But </a:t>
            </a:r>
            <a:r>
              <a:rPr lang="en-US" sz="3200" b="1" dirty="0"/>
              <a:t>to this man will I look, even to him that is poor and of a contrite spirit, and </a:t>
            </a:r>
            <a:r>
              <a:rPr lang="en-US" sz="3200" b="1" dirty="0" err="1"/>
              <a:t>trembleth</a:t>
            </a:r>
            <a:r>
              <a:rPr lang="en-US" sz="3200" b="1" dirty="0"/>
              <a:t> at my word</a:t>
            </a:r>
            <a:r>
              <a:rPr lang="en-US" sz="3200" b="1" dirty="0" smtClean="0"/>
              <a:t>.”</a:t>
            </a:r>
          </a:p>
          <a:p>
            <a:endParaRPr lang="en-US" sz="3200" b="1" dirty="0"/>
          </a:p>
          <a:p>
            <a:r>
              <a:rPr lang="en-US" sz="3200" b="1" dirty="0" smtClean="0"/>
              <a:t> </a:t>
            </a:r>
            <a:r>
              <a:rPr lang="en-US" sz="3200" b="1" dirty="0"/>
              <a:t>God is looking for people who have a holy reverence for the Word and His plan for learning and applying it</a:t>
            </a:r>
          </a:p>
        </p:txBody>
      </p:sp>
    </p:spTree>
    <p:extLst>
      <p:ext uri="{BB962C8B-B14F-4D97-AF65-F5344CB8AC3E}">
        <p14:creationId xmlns:p14="http://schemas.microsoft.com/office/powerpoint/2010/main" val="3220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B050"/>
                </a:solidFill>
              </a:rPr>
              <a:t>Study it!!  </a:t>
            </a:r>
            <a:endParaRPr lang="en-US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718" y="1219201"/>
            <a:ext cx="10178322" cy="5313679"/>
          </a:xfrm>
        </p:spPr>
        <p:txBody>
          <a:bodyPr/>
          <a:lstStyle/>
          <a:p>
            <a:r>
              <a:rPr lang="en-US" sz="4800" b="1" dirty="0" smtClean="0"/>
              <a:t>2 Tim.2:15  </a:t>
            </a:r>
            <a:r>
              <a:rPr lang="en-US" sz="4800" b="1" baseline="30000" dirty="0"/>
              <a:t> </a:t>
            </a:r>
            <a:r>
              <a:rPr lang="en-US" sz="4800" b="1" i="1" u="sng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Study</a:t>
            </a:r>
            <a:r>
              <a:rPr lang="en-US" sz="4800" b="1" dirty="0"/>
              <a:t> to shew thyself approved unto </a:t>
            </a:r>
            <a:r>
              <a:rPr lang="en-US" sz="4800" b="1" dirty="0" err="1" smtClean="0"/>
              <a:t>God,a</a:t>
            </a:r>
            <a:r>
              <a:rPr lang="en-US" sz="4800" b="1" dirty="0" smtClean="0"/>
              <a:t> </a:t>
            </a:r>
            <a:r>
              <a:rPr lang="en-US" sz="4800" b="1" dirty="0"/>
              <a:t>workman that </a:t>
            </a:r>
            <a:r>
              <a:rPr lang="en-US" sz="4800" b="1" dirty="0" err="1"/>
              <a:t>needeth</a:t>
            </a:r>
            <a:r>
              <a:rPr lang="en-US" sz="4800" b="1" dirty="0"/>
              <a:t> not to be ashamed, </a:t>
            </a:r>
            <a:endParaRPr lang="en-US" sz="4800" b="1" dirty="0" smtClean="0"/>
          </a:p>
          <a:p>
            <a:r>
              <a:rPr lang="en-US" sz="4800" b="1" dirty="0" smtClean="0"/>
              <a:t>rightly </a:t>
            </a:r>
            <a:r>
              <a:rPr lang="en-US" sz="4800" b="1" dirty="0"/>
              <a:t>dividing the word of truth.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1412</TotalTime>
  <Words>746</Words>
  <Application>Microsoft Office PowerPoint</Application>
  <PresentationFormat>Widescreen</PresentationFormat>
  <Paragraphs>103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Gill Sans MT</vt:lpstr>
      <vt:lpstr>Impact</vt:lpstr>
      <vt:lpstr>Badge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The Eunuch was reading from Isaiah the Prophet</vt:lpstr>
      <vt:lpstr>Some things are hard to understand</vt:lpstr>
      <vt:lpstr>Understandest thou what  thou readest?</vt:lpstr>
      <vt:lpstr>Read It!!</vt:lpstr>
      <vt:lpstr>Listen To It!!</vt:lpstr>
      <vt:lpstr>Study it!!  </vt:lpstr>
      <vt:lpstr>Ponder it  (Consider it)!!</vt:lpstr>
      <vt:lpstr>MeditATE Upon It!!</vt:lpstr>
      <vt:lpstr>Have this attitude:</vt:lpstr>
      <vt:lpstr>Is Jesus the Son of God?</vt:lpstr>
      <vt:lpstr>Do you believe that a person “must” Believe in Jesus?</vt:lpstr>
      <vt:lpstr>Can you be saved by believing only?</vt:lpstr>
      <vt:lpstr>How many churches  are there?</vt:lpstr>
      <vt:lpstr>What does the Bible say about the way Christians  Live?</vt:lpstr>
      <vt:lpstr>What does the Bible say about Women &amp;Immodest Apparel?</vt:lpstr>
      <vt:lpstr>What does the bible say to Women?</vt:lpstr>
      <vt:lpstr>What does the bible say to  Men!!</vt:lpstr>
      <vt:lpstr>What does the Bible  say about our  thoughts?</vt:lpstr>
      <vt:lpstr>What does the Bible say about Attending Worship</vt:lpstr>
      <vt:lpstr>Our problem many times is not that we do not understand-</vt:lpstr>
      <vt:lpstr>PowerPoint Presentation</vt:lpstr>
      <vt:lpstr>PowerPoint Presentation</vt:lpstr>
      <vt:lpstr>PowerPoint Presentation</vt:lpstr>
      <vt:lpstr>How does God wash away sins in being baptized?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Understandest thou what  thou readest?</dc:title>
  <dc:creator>mac</dc:creator>
  <cp:lastModifiedBy>mac</cp:lastModifiedBy>
  <cp:revision>20</cp:revision>
  <cp:lastPrinted>2016-09-24T22:05:10Z</cp:lastPrinted>
  <dcterms:created xsi:type="dcterms:W3CDTF">2016-09-19T07:52:20Z</dcterms:created>
  <dcterms:modified xsi:type="dcterms:W3CDTF">2016-09-24T22:25:06Z</dcterms:modified>
</cp:coreProperties>
</file>