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256" r:id="rId2"/>
    <p:sldId id="273" r:id="rId3"/>
    <p:sldId id="257" r:id="rId4"/>
    <p:sldId id="258" r:id="rId5"/>
    <p:sldId id="259" r:id="rId6"/>
    <p:sldId id="260" r:id="rId7"/>
    <p:sldId id="281" r:id="rId8"/>
    <p:sldId id="284" r:id="rId9"/>
    <p:sldId id="290" r:id="rId10"/>
    <p:sldId id="291" r:id="rId11"/>
    <p:sldId id="269" r:id="rId12"/>
    <p:sldId id="264" r:id="rId13"/>
    <p:sldId id="270" r:id="rId14"/>
    <p:sldId id="268" r:id="rId15"/>
    <p:sldId id="271" r:id="rId16"/>
    <p:sldId id="282" r:id="rId17"/>
    <p:sldId id="276" r:id="rId18"/>
    <p:sldId id="288" r:id="rId19"/>
    <p:sldId id="289" r:id="rId20"/>
    <p:sldId id="292" r:id="rId21"/>
    <p:sldId id="285" r:id="rId22"/>
    <p:sldId id="286" r:id="rId23"/>
    <p:sldId id="300" r:id="rId24"/>
    <p:sldId id="293" r:id="rId25"/>
    <p:sldId id="263" r:id="rId26"/>
    <p:sldId id="294" r:id="rId27"/>
    <p:sldId id="295" r:id="rId28"/>
    <p:sldId id="296" r:id="rId29"/>
    <p:sldId id="297" r:id="rId30"/>
    <p:sldId id="299" r:id="rId31"/>
    <p:sldId id="266" r:id="rId32"/>
    <p:sldId id="267" r:id="rId33"/>
    <p:sldId id="277" r:id="rId34"/>
    <p:sldId id="275" r:id="rId35"/>
    <p:sldId id="278" r:id="rId36"/>
  </p:sldIdLst>
  <p:sldSz cx="9144000" cy="6858000" type="screen4x3"/>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104" d="100"/>
          <a:sy n="104" d="100"/>
        </p:scale>
        <p:origin x="8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18C1AE00-686B-4C3A-ACF4-4B43669048E8}" type="datetimeFigureOut">
              <a:rPr lang="en-US" smtClean="0"/>
              <a:t>10/22/2016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4B03C36-331F-432A-B995-82DE5C174E12}" type="slidenum">
              <a:rPr lang="en-US" smtClean="0"/>
              <a:t>‹#›</a:t>
            </a:fld>
            <a:endParaRPr lang="en-US"/>
          </a:p>
        </p:txBody>
      </p:sp>
    </p:spTree>
    <p:extLst>
      <p:ext uri="{BB962C8B-B14F-4D97-AF65-F5344CB8AC3E}">
        <p14:creationId xmlns:p14="http://schemas.microsoft.com/office/powerpoint/2010/main" val="18282078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F32B16-CAC9-48E5-8664-305039C08274}"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279340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32B16-CAC9-48E5-8664-305039C08274}"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375207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32B16-CAC9-48E5-8664-305039C08274}"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287862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32B16-CAC9-48E5-8664-305039C08274}"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57259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32B16-CAC9-48E5-8664-305039C08274}"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288165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F32B16-CAC9-48E5-8664-305039C08274}"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392901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F32B16-CAC9-48E5-8664-305039C08274}"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133194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F32B16-CAC9-48E5-8664-305039C08274}"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1989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32B16-CAC9-48E5-8664-305039C08274}"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298320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32B16-CAC9-48E5-8664-305039C08274}"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100101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32B16-CAC9-48E5-8664-305039C08274}"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E6ABD-BAF8-4BDD-B5D2-7788F1652900}" type="slidenum">
              <a:rPr lang="en-US" smtClean="0"/>
              <a:t>‹#›</a:t>
            </a:fld>
            <a:endParaRPr lang="en-US"/>
          </a:p>
        </p:txBody>
      </p:sp>
    </p:spTree>
    <p:extLst>
      <p:ext uri="{BB962C8B-B14F-4D97-AF65-F5344CB8AC3E}">
        <p14:creationId xmlns:p14="http://schemas.microsoft.com/office/powerpoint/2010/main" val="252371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32B16-CAC9-48E5-8664-305039C08274}" type="datetimeFigureOut">
              <a:rPr lang="en-US" smtClean="0"/>
              <a:t>10/21/2016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E6ABD-BAF8-4BDD-B5D2-7788F1652900}" type="slidenum">
              <a:rPr lang="en-US" smtClean="0"/>
              <a:t>‹#›</a:t>
            </a:fld>
            <a:endParaRPr lang="en-US"/>
          </a:p>
        </p:txBody>
      </p:sp>
    </p:spTree>
    <p:extLst>
      <p:ext uri="{BB962C8B-B14F-4D97-AF65-F5344CB8AC3E}">
        <p14:creationId xmlns:p14="http://schemas.microsoft.com/office/powerpoint/2010/main" val="2960954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blia.com/bible/kjv1900/Eph%202.14-1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kjv1900/Rom%205.6-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kjv1900/Ephesians%203.21" TargetMode="External"/><Relationship Id="rId2" Type="http://schemas.openxmlformats.org/officeDocument/2006/relationships/hyperlink" Target="http://biblia.com/bible/kjv1900/Eph%203.2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kjv1900/Eph%205.25" TargetMode="External"/><Relationship Id="rId2" Type="http://schemas.openxmlformats.org/officeDocument/2006/relationships/hyperlink" Target="http://biblia.com/bible/kjv1900/Acts%2020.28" TargetMode="External"/><Relationship Id="rId1" Type="http://schemas.openxmlformats.org/officeDocument/2006/relationships/slideLayout" Target="../slideLayouts/slideLayout2.xml"/><Relationship Id="rId4" Type="http://schemas.openxmlformats.org/officeDocument/2006/relationships/hyperlink" Target="http://biblia.com/bible/kjv1900/Eph%205.2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kjv1900/Col%201.27" TargetMode="External"/><Relationship Id="rId2" Type="http://schemas.openxmlformats.org/officeDocument/2006/relationships/hyperlink" Target="http://biblia.com/bible/kjv1900/2%20Cor%204.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blia.com/bible/kjv1900/John%201.43-4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blia.com/bible/kjv1900/Isa%2066.1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blia.com/bible/kjv1900/Matt%2014.32-3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blia.com/bible/kjv1900/John%201.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Psalm+66:5&amp;version=KJ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u="sng" dirty="0">
                <a:latin typeface="Britannic Bold" panose="020B0903060703020204" pitchFamily="34" charset="0"/>
              </a:rPr>
              <a:t>Come and See</a:t>
            </a:r>
            <a:endParaRPr lang="en-US" sz="6000" b="1" i="1" u="sng" dirty="0">
              <a:latin typeface="Britannic Bold" panose="020B0903060703020204" pitchFamily="34" charset="0"/>
            </a:endParaRPr>
          </a:p>
        </p:txBody>
      </p:sp>
      <p:sp>
        <p:nvSpPr>
          <p:cNvPr id="3" name="Subtitle 2"/>
          <p:cNvSpPr>
            <a:spLocks noGrp="1"/>
          </p:cNvSpPr>
          <p:nvPr>
            <p:ph type="subTitle" idx="1"/>
          </p:nvPr>
        </p:nvSpPr>
        <p:spPr/>
        <p:txBody>
          <a:bodyPr>
            <a:normAutofit/>
          </a:bodyPr>
          <a:lstStyle/>
          <a:p>
            <a:r>
              <a:rPr lang="en-US" sz="5400" b="1" i="1" dirty="0">
                <a:solidFill>
                  <a:srgbClr val="00B0F0"/>
                </a:solidFill>
              </a:rPr>
              <a:t>John 2:43-46</a:t>
            </a:r>
            <a:endParaRPr lang="en-US" sz="5400" b="1" i="1" dirty="0">
              <a:solidFill>
                <a:srgbClr val="00B0F0"/>
              </a:solidFill>
            </a:endParaRPr>
          </a:p>
        </p:txBody>
      </p:sp>
    </p:spTree>
    <p:extLst>
      <p:ext uri="{BB962C8B-B14F-4D97-AF65-F5344CB8AC3E}">
        <p14:creationId xmlns:p14="http://schemas.microsoft.com/office/powerpoint/2010/main" val="3303080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Given us opportunity to be in</a:t>
            </a:r>
            <a:br>
              <a:rPr lang="en-US" b="1" u="sng" dirty="0" smtClean="0">
                <a:solidFill>
                  <a:srgbClr val="7030A0"/>
                </a:solidFill>
              </a:rPr>
            </a:br>
            <a:r>
              <a:rPr lang="en-US" b="1" u="sng" dirty="0" smtClean="0">
                <a:solidFill>
                  <a:srgbClr val="7030A0"/>
                </a:solidFill>
              </a:rPr>
              <a:t>the church of Christ!</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sz="4400" b="1" dirty="0" smtClean="0"/>
              <a:t>Acts 2:41    Added</a:t>
            </a:r>
          </a:p>
          <a:p>
            <a:endParaRPr lang="en-US" sz="4400" b="1" dirty="0"/>
          </a:p>
          <a:p>
            <a:r>
              <a:rPr lang="en-US" sz="4400" b="1" dirty="0" smtClean="0"/>
              <a:t>Acts 2:47  Added</a:t>
            </a:r>
          </a:p>
          <a:p>
            <a:endParaRPr lang="en-US" sz="4400" b="1" dirty="0"/>
          </a:p>
          <a:p>
            <a:r>
              <a:rPr lang="en-US" sz="4400" b="1" dirty="0" smtClean="0"/>
              <a:t>I Cor.12:13  Baptized into one body</a:t>
            </a:r>
            <a:endParaRPr lang="en-US" sz="4400" b="1" dirty="0"/>
          </a:p>
        </p:txBody>
      </p:sp>
    </p:spTree>
    <p:extLst>
      <p:ext uri="{BB962C8B-B14F-4D97-AF65-F5344CB8AC3E}">
        <p14:creationId xmlns:p14="http://schemas.microsoft.com/office/powerpoint/2010/main" val="2288715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47782"/>
            <a:ext cx="9144001" cy="6779491"/>
          </a:xfrm>
        </p:spPr>
        <p:txBody>
          <a:bodyPr>
            <a:noAutofit/>
          </a:bodyPr>
          <a:lstStyle/>
          <a:p>
            <a:r>
              <a:rPr lang="en-US" sz="3600" u="sng" dirty="0">
                <a:hlinkClick r:id="rId2"/>
              </a:rPr>
              <a:t>Ephesians 2:14-17</a:t>
            </a:r>
            <a:r>
              <a:rPr lang="en-US" sz="3600" dirty="0"/>
              <a:t> “For he is our peace, who hath made both one, and hath broken down the middle wall of partition between us; Having abolished in his flesh the enmity, even the law of commandments contained in ordinances; for to make in himself of twain one new man, so making peace; And that he might reconcile both unto God in one body by the cross, having slain the enmity thereby: And came and preached peace to you which were afar off, and to them that were nigh.”</a:t>
            </a:r>
          </a:p>
        </p:txBody>
      </p:sp>
    </p:spTree>
    <p:extLst>
      <p:ext uri="{BB962C8B-B14F-4D97-AF65-F5344CB8AC3E}">
        <p14:creationId xmlns:p14="http://schemas.microsoft.com/office/powerpoint/2010/main" val="4263350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959" y="119026"/>
            <a:ext cx="8829385" cy="6738973"/>
          </a:xfrm>
        </p:spPr>
        <p:txBody>
          <a:bodyPr>
            <a:noAutofit/>
          </a:bodyPr>
          <a:lstStyle/>
          <a:p>
            <a:r>
              <a:rPr lang="en-US" sz="3200" u="sng" dirty="0">
                <a:hlinkClick r:id="rId2"/>
              </a:rPr>
              <a:t>Romans 5:6-11</a:t>
            </a:r>
            <a:r>
              <a:rPr lang="en-US" sz="3200" dirty="0"/>
              <a:t> “For when we were yet without strength, in due time Christ died for the ungodly. For scarcely for a righteous man will one die: yet peradventure for a good man some would even dare to die. But God </a:t>
            </a:r>
            <a:r>
              <a:rPr lang="en-US" sz="3200" dirty="0" err="1"/>
              <a:t>commendeth</a:t>
            </a:r>
            <a:r>
              <a:rPr lang="en-US" sz="3200" dirty="0"/>
              <a:t> his love toward us, in that, while we were yet sinners, Christ died for us. Much more then, being now justified by his blood, we shall be saved from wrath through him. For if, when we were enemies, we were reconciled to God by the death of his Son, much more, being reconciled, we shall be saved by his life. And not only so, but we also joy in God through our Lord Jesus Christ, by whom we have now received the atonement.”</a:t>
            </a:r>
          </a:p>
        </p:txBody>
      </p:sp>
    </p:spTree>
    <p:extLst>
      <p:ext uri="{BB962C8B-B14F-4D97-AF65-F5344CB8AC3E}">
        <p14:creationId xmlns:p14="http://schemas.microsoft.com/office/powerpoint/2010/main" val="3497226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 and See God’s glory in His Church!</a:t>
            </a:r>
            <a:endParaRPr lang="en-US" dirty="0"/>
          </a:p>
        </p:txBody>
      </p:sp>
      <p:sp>
        <p:nvSpPr>
          <p:cNvPr id="3" name="Content Placeholder 2"/>
          <p:cNvSpPr>
            <a:spLocks noGrp="1"/>
          </p:cNvSpPr>
          <p:nvPr>
            <p:ph idx="1"/>
          </p:nvPr>
        </p:nvSpPr>
        <p:spPr/>
        <p:txBody>
          <a:bodyPr>
            <a:noAutofit/>
          </a:bodyPr>
          <a:lstStyle/>
          <a:p>
            <a:r>
              <a:rPr lang="en-US" sz="4000" u="sng" dirty="0">
                <a:hlinkClick r:id="rId2"/>
              </a:rPr>
              <a:t>Ephesians 3:20</a:t>
            </a:r>
            <a:r>
              <a:rPr lang="en-US" sz="4000" dirty="0"/>
              <a:t>, </a:t>
            </a:r>
            <a:r>
              <a:rPr lang="en-US" sz="4000" u="sng" dirty="0">
                <a:hlinkClick r:id="rId3"/>
              </a:rPr>
              <a:t>21</a:t>
            </a:r>
            <a:r>
              <a:rPr lang="en-US" sz="4000" dirty="0"/>
              <a:t> “Now unto him that is able to do exceeding abundantly above all that we ask or think, according to the power that </a:t>
            </a:r>
            <a:r>
              <a:rPr lang="en-US" sz="4000" dirty="0" err="1"/>
              <a:t>worketh</a:t>
            </a:r>
            <a:r>
              <a:rPr lang="en-US" sz="4000" dirty="0"/>
              <a:t> in us, Unto him be glory in the church by Christ Jesus throughout all ages, world without end. Amen.”</a:t>
            </a:r>
          </a:p>
        </p:txBody>
      </p:sp>
    </p:spTree>
    <p:extLst>
      <p:ext uri="{BB962C8B-B14F-4D97-AF65-F5344CB8AC3E}">
        <p14:creationId xmlns:p14="http://schemas.microsoft.com/office/powerpoint/2010/main" val="4270598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The Beauty of Both Jew and Gentile--united</a:t>
            </a:r>
            <a:endParaRPr lang="en-US" b="1" u="sng" dirty="0">
              <a:solidFill>
                <a:srgbClr val="002060"/>
              </a:solidFill>
            </a:endParaRPr>
          </a:p>
        </p:txBody>
      </p:sp>
      <p:sp>
        <p:nvSpPr>
          <p:cNvPr id="3" name="Content Placeholder 2"/>
          <p:cNvSpPr>
            <a:spLocks noGrp="1"/>
          </p:cNvSpPr>
          <p:nvPr>
            <p:ph idx="1"/>
          </p:nvPr>
        </p:nvSpPr>
        <p:spPr/>
        <p:txBody>
          <a:bodyPr>
            <a:normAutofit/>
          </a:bodyPr>
          <a:lstStyle/>
          <a:p>
            <a:r>
              <a:rPr lang="en-US" sz="6000" b="1" dirty="0" smtClean="0"/>
              <a:t>Reconciliation of Jews and Gentiles. </a:t>
            </a:r>
            <a:endParaRPr lang="en-US" sz="6000" b="1" dirty="0" smtClean="0"/>
          </a:p>
          <a:p>
            <a:r>
              <a:rPr lang="en-US" sz="6000" b="1" dirty="0" smtClean="0"/>
              <a:t>Acts 10:34-35</a:t>
            </a:r>
            <a:r>
              <a:rPr lang="en-US" sz="6000" b="1" dirty="0" smtClean="0"/>
              <a:t> </a:t>
            </a:r>
            <a:endParaRPr lang="en-US" sz="6000" b="1" dirty="0"/>
          </a:p>
        </p:txBody>
      </p:sp>
    </p:spTree>
    <p:extLst>
      <p:ext uri="{BB962C8B-B14F-4D97-AF65-F5344CB8AC3E}">
        <p14:creationId xmlns:p14="http://schemas.microsoft.com/office/powerpoint/2010/main" val="1256649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Same Church for which Jesus died</a:t>
            </a:r>
            <a:endParaRPr lang="en-US" dirty="0"/>
          </a:p>
        </p:txBody>
      </p:sp>
      <p:sp>
        <p:nvSpPr>
          <p:cNvPr id="3" name="Content Placeholder 2"/>
          <p:cNvSpPr>
            <a:spLocks noGrp="1"/>
          </p:cNvSpPr>
          <p:nvPr>
            <p:ph idx="1"/>
          </p:nvPr>
        </p:nvSpPr>
        <p:spPr/>
        <p:txBody>
          <a:bodyPr/>
          <a:lstStyle/>
          <a:p>
            <a:r>
              <a:rPr lang="en-US" b="1" dirty="0"/>
              <a:t>. </a:t>
            </a:r>
            <a:r>
              <a:rPr lang="en-US" b="1" u="sng" dirty="0">
                <a:hlinkClick r:id="rId2"/>
              </a:rPr>
              <a:t>Acts 20:28</a:t>
            </a:r>
            <a:r>
              <a:rPr lang="en-US" b="1" dirty="0"/>
              <a:t>.</a:t>
            </a:r>
          </a:p>
          <a:p>
            <a:r>
              <a:rPr lang="en-US" b="1" dirty="0"/>
              <a:t>b. </a:t>
            </a:r>
            <a:r>
              <a:rPr lang="en-US" b="1" u="sng" dirty="0">
                <a:hlinkClick r:id="rId3"/>
              </a:rPr>
              <a:t>Ephesians 5:25</a:t>
            </a:r>
            <a:r>
              <a:rPr lang="en-US" b="1" dirty="0"/>
              <a:t> “Husbands, love your wives, even as Christ also loved the church, and gave himself for it;”</a:t>
            </a:r>
          </a:p>
          <a:p>
            <a:r>
              <a:rPr lang="en-US" b="1" dirty="0"/>
              <a:t>3) This is the church for which Jesus is the Savior. </a:t>
            </a:r>
            <a:r>
              <a:rPr lang="en-US" b="1" u="sng" dirty="0">
                <a:hlinkClick r:id="rId4"/>
              </a:rPr>
              <a:t>Ephesians 5:23</a:t>
            </a:r>
            <a:r>
              <a:rPr lang="en-US" b="1" dirty="0"/>
              <a:t> “For the husband is the head of the wife, even as Christ is the head of the church: and he is the </a:t>
            </a:r>
            <a:r>
              <a:rPr lang="en-US" b="1" dirty="0" err="1"/>
              <a:t>saviour</a:t>
            </a:r>
            <a:r>
              <a:rPr lang="en-US" b="1" dirty="0"/>
              <a:t> of the body.”</a:t>
            </a:r>
          </a:p>
          <a:p>
            <a:endParaRPr lang="en-US" dirty="0"/>
          </a:p>
        </p:txBody>
      </p:sp>
    </p:spTree>
    <p:extLst>
      <p:ext uri="{BB962C8B-B14F-4D97-AF65-F5344CB8AC3E}">
        <p14:creationId xmlns:p14="http://schemas.microsoft.com/office/powerpoint/2010/main" val="1282538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1005531"/>
            <a:ext cx="8921579" cy="4995219"/>
          </a:xfrm>
        </p:spPr>
        <p:txBody>
          <a:bodyPr/>
          <a:lstStyle/>
          <a:p>
            <a:pPr marL="0" indent="0">
              <a:buNone/>
            </a:pPr>
            <a:r>
              <a:rPr lang="en-US" sz="4500" b="1" dirty="0"/>
              <a:t>#2  Come and see the glory of God.</a:t>
            </a:r>
          </a:p>
          <a:p>
            <a:r>
              <a:rPr lang="en-US" sz="4500" b="1" dirty="0"/>
              <a:t>Isa. 66:18 </a:t>
            </a:r>
            <a:endParaRPr lang="en-US" sz="4500" b="1" dirty="0"/>
          </a:p>
          <a:p>
            <a:r>
              <a:rPr lang="en-US" sz="4500" b="1" baseline="30000" dirty="0"/>
              <a:t>18 </a:t>
            </a:r>
            <a:r>
              <a:rPr lang="en-US" sz="4500" b="1" dirty="0"/>
              <a:t>For I know their works and their thoughts: it shall come, that I will gather all nations and tongues; and they shall </a:t>
            </a:r>
            <a:r>
              <a:rPr lang="en-US" sz="4500" b="1" i="1" u="sng" dirty="0"/>
              <a:t>come, and see </a:t>
            </a:r>
            <a:r>
              <a:rPr lang="en-US" sz="4500" b="1" dirty="0"/>
              <a:t>my glory.</a:t>
            </a:r>
          </a:p>
          <a:p>
            <a:pPr marL="0" indent="0">
              <a:buNone/>
            </a:pPr>
            <a:endParaRPr lang="en-US" dirty="0"/>
          </a:p>
        </p:txBody>
      </p:sp>
    </p:spTree>
    <p:extLst>
      <p:ext uri="{BB962C8B-B14F-4D97-AF65-F5344CB8AC3E}">
        <p14:creationId xmlns:p14="http://schemas.microsoft.com/office/powerpoint/2010/main" val="4047278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166255"/>
            <a:ext cx="8847688" cy="6691745"/>
          </a:xfrm>
        </p:spPr>
        <p:txBody>
          <a:bodyPr>
            <a:normAutofit lnSpcReduction="10000"/>
          </a:bodyPr>
          <a:lstStyle/>
          <a:p>
            <a:r>
              <a:rPr lang="en-US" sz="3600" b="1" dirty="0"/>
              <a:t>. We </a:t>
            </a:r>
            <a:r>
              <a:rPr lang="en-US" sz="3600" b="1" dirty="0"/>
              <a:t>want  </a:t>
            </a:r>
            <a:r>
              <a:rPr lang="en-US" sz="3600" b="1" dirty="0"/>
              <a:t>men </a:t>
            </a:r>
            <a:r>
              <a:rPr lang="en-US" sz="3600" b="1" u="sng" dirty="0">
                <a:solidFill>
                  <a:srgbClr val="002060"/>
                </a:solidFill>
              </a:rPr>
              <a:t>to see God’s glory in his word.</a:t>
            </a:r>
          </a:p>
          <a:p>
            <a:r>
              <a:rPr lang="en-US" sz="4000" b="1" dirty="0"/>
              <a:t>1) </a:t>
            </a:r>
            <a:r>
              <a:rPr lang="en-US" sz="4000" b="1" u="sng" dirty="0">
                <a:hlinkClick r:id="rId2"/>
              </a:rPr>
              <a:t>2 Corinthians 4:6</a:t>
            </a:r>
            <a:r>
              <a:rPr lang="en-US" sz="4000" b="1" dirty="0"/>
              <a:t> “For God, who commanded the light to shine out of darkness, hath shined in our hearts, to give the light of the knowledge of the glory of God in the face of Jesus Christ.”</a:t>
            </a:r>
          </a:p>
          <a:p>
            <a:r>
              <a:rPr lang="en-US" sz="4000" b="1" dirty="0"/>
              <a:t>2) </a:t>
            </a:r>
            <a:r>
              <a:rPr lang="en-US" sz="4000" b="1" u="sng" dirty="0">
                <a:hlinkClick r:id="rId3"/>
              </a:rPr>
              <a:t>Colossians 1:27</a:t>
            </a:r>
            <a:r>
              <a:rPr lang="en-US" sz="4000" b="1" dirty="0"/>
              <a:t> “To whom God would make known what is the riches of the glory of this mystery among the Gentiles; which is Christ in you, the hope of glory:”</a:t>
            </a:r>
          </a:p>
          <a:p>
            <a:endParaRPr lang="en-US" dirty="0"/>
          </a:p>
        </p:txBody>
      </p:sp>
    </p:spTree>
    <p:extLst>
      <p:ext uri="{BB962C8B-B14F-4D97-AF65-F5344CB8AC3E}">
        <p14:creationId xmlns:p14="http://schemas.microsoft.com/office/powerpoint/2010/main" val="524069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solidFill>
                  <a:srgbClr val="002060"/>
                </a:solidFill>
              </a:rPr>
              <a:t>We want men to see the glory of God</a:t>
            </a:r>
            <a:br>
              <a:rPr lang="en-US" sz="3600" b="1" u="sng" dirty="0">
                <a:solidFill>
                  <a:srgbClr val="002060"/>
                </a:solidFill>
              </a:rPr>
            </a:br>
            <a:r>
              <a:rPr lang="en-US" sz="3600" b="1" u="sng" dirty="0">
                <a:solidFill>
                  <a:srgbClr val="002060"/>
                </a:solidFill>
              </a:rPr>
              <a:t>in the cross of the Master</a:t>
            </a:r>
            <a:endParaRPr lang="en-US" sz="3600" b="1" u="sng" dirty="0">
              <a:solidFill>
                <a:srgbClr val="002060"/>
              </a:solidFill>
            </a:endParaRPr>
          </a:p>
        </p:txBody>
      </p:sp>
      <p:sp>
        <p:nvSpPr>
          <p:cNvPr id="3" name="Content Placeholder 2"/>
          <p:cNvSpPr>
            <a:spLocks noGrp="1"/>
          </p:cNvSpPr>
          <p:nvPr>
            <p:ph idx="1"/>
          </p:nvPr>
        </p:nvSpPr>
        <p:spPr/>
        <p:txBody>
          <a:bodyPr>
            <a:normAutofit/>
          </a:bodyPr>
          <a:lstStyle/>
          <a:p>
            <a:r>
              <a:rPr lang="en-US" sz="6600" b="1" dirty="0" smtClean="0">
                <a:solidFill>
                  <a:srgbClr val="002060"/>
                </a:solidFill>
              </a:rPr>
              <a:t>Heb. 2:9-10</a:t>
            </a:r>
          </a:p>
          <a:p>
            <a:r>
              <a:rPr lang="en-US" sz="6600" b="1" dirty="0" smtClean="0">
                <a:solidFill>
                  <a:srgbClr val="002060"/>
                </a:solidFill>
              </a:rPr>
              <a:t>Heb. 12:1-2</a:t>
            </a:r>
            <a:endParaRPr lang="en-US" sz="6600" b="1" dirty="0">
              <a:solidFill>
                <a:srgbClr val="002060"/>
              </a:solidFill>
            </a:endParaRPr>
          </a:p>
        </p:txBody>
      </p:sp>
    </p:spTree>
    <p:extLst>
      <p:ext uri="{BB962C8B-B14F-4D97-AF65-F5344CB8AC3E}">
        <p14:creationId xmlns:p14="http://schemas.microsoft.com/office/powerpoint/2010/main" val="1068079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40" y="240145"/>
            <a:ext cx="8847859" cy="6546418"/>
          </a:xfrm>
        </p:spPr>
        <p:txBody>
          <a:bodyPr>
            <a:normAutofit/>
          </a:bodyPr>
          <a:lstStyle/>
          <a:p>
            <a:r>
              <a:rPr lang="en-US" sz="6600" b="1" dirty="0" smtClean="0">
                <a:solidFill>
                  <a:srgbClr val="0070C0"/>
                </a:solidFill>
              </a:rPr>
              <a:t>We want people to see the glory of  God</a:t>
            </a:r>
          </a:p>
          <a:p>
            <a:r>
              <a:rPr lang="en-US" sz="6600" b="1" dirty="0" smtClean="0">
                <a:solidFill>
                  <a:srgbClr val="0070C0"/>
                </a:solidFill>
              </a:rPr>
              <a:t> in how God changes people.</a:t>
            </a:r>
            <a:endParaRPr lang="en-US" sz="6600" b="1" dirty="0">
              <a:solidFill>
                <a:srgbClr val="0070C0"/>
              </a:solidFill>
            </a:endParaRPr>
          </a:p>
        </p:txBody>
      </p:sp>
    </p:spTree>
    <p:extLst>
      <p:ext uri="{BB962C8B-B14F-4D97-AF65-F5344CB8AC3E}">
        <p14:creationId xmlns:p14="http://schemas.microsoft.com/office/powerpoint/2010/main" val="2219456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017" y="138545"/>
            <a:ext cx="8848983" cy="6719455"/>
          </a:xfrm>
        </p:spPr>
        <p:txBody>
          <a:bodyPr>
            <a:normAutofit/>
          </a:bodyPr>
          <a:lstStyle/>
          <a:p>
            <a:pPr marL="0" indent="0">
              <a:buNone/>
            </a:pPr>
            <a:r>
              <a:rPr lang="en-US" sz="3300" b="1" dirty="0"/>
              <a:t> </a:t>
            </a:r>
            <a:r>
              <a:rPr lang="en-US" sz="3300" b="1" dirty="0" smtClean="0"/>
              <a:t> </a:t>
            </a:r>
            <a:r>
              <a:rPr lang="en-US" sz="3300" b="1" u="sng" dirty="0">
                <a:hlinkClick r:id="rId2"/>
              </a:rPr>
              <a:t>John 1:43-46</a:t>
            </a:r>
            <a:r>
              <a:rPr lang="en-US" sz="3300" b="1" dirty="0"/>
              <a:t> “The day following Jesus would </a:t>
            </a:r>
            <a:endParaRPr lang="en-US" sz="3300" b="1" dirty="0" smtClean="0"/>
          </a:p>
          <a:p>
            <a:r>
              <a:rPr lang="en-US" sz="3300" b="1" dirty="0" smtClean="0"/>
              <a:t>go </a:t>
            </a:r>
            <a:r>
              <a:rPr lang="en-US" sz="3300" b="1" dirty="0"/>
              <a:t>forth into Galilee, and </a:t>
            </a:r>
            <a:r>
              <a:rPr lang="en-US" sz="3300" b="1" dirty="0" err="1"/>
              <a:t>findeth</a:t>
            </a:r>
            <a:r>
              <a:rPr lang="en-US" sz="3300" b="1" dirty="0"/>
              <a:t> Philip, </a:t>
            </a:r>
            <a:r>
              <a:rPr lang="en-US" sz="3300" b="1" dirty="0" smtClean="0"/>
              <a:t>and</a:t>
            </a:r>
          </a:p>
          <a:p>
            <a:r>
              <a:rPr lang="en-US" sz="3300" b="1" dirty="0" smtClean="0"/>
              <a:t> </a:t>
            </a:r>
            <a:r>
              <a:rPr lang="en-US" sz="3300" b="1" dirty="0" err="1"/>
              <a:t>saith</a:t>
            </a:r>
            <a:r>
              <a:rPr lang="en-US" sz="3300" b="1" dirty="0"/>
              <a:t> unto him, Follow me. </a:t>
            </a:r>
            <a:r>
              <a:rPr lang="en-US" sz="3300" b="1" dirty="0"/>
              <a:t>Now Philip was of Bethsaida, the city of Andrew and Peter. </a:t>
            </a:r>
            <a:endParaRPr lang="en-US" sz="3300" b="1" dirty="0" smtClean="0"/>
          </a:p>
          <a:p>
            <a:r>
              <a:rPr lang="en-US" sz="3300" b="1" dirty="0" smtClean="0"/>
              <a:t>Philip </a:t>
            </a:r>
            <a:r>
              <a:rPr lang="en-US" sz="3300" b="1" dirty="0" err="1"/>
              <a:t>findeth</a:t>
            </a:r>
            <a:r>
              <a:rPr lang="en-US" sz="3300" b="1" dirty="0"/>
              <a:t> Nathanael, and </a:t>
            </a:r>
            <a:r>
              <a:rPr lang="en-US" sz="3300" b="1" dirty="0" err="1"/>
              <a:t>saith</a:t>
            </a:r>
            <a:r>
              <a:rPr lang="en-US" sz="3300" b="1" dirty="0"/>
              <a:t> unto him, </a:t>
            </a:r>
            <a:endParaRPr lang="en-US" sz="3300" b="1" dirty="0" smtClean="0"/>
          </a:p>
          <a:p>
            <a:r>
              <a:rPr lang="en-US" sz="3300" b="1" dirty="0" smtClean="0"/>
              <a:t>We </a:t>
            </a:r>
            <a:r>
              <a:rPr lang="en-US" sz="3300" b="1" dirty="0"/>
              <a:t>have found him, of whom </a:t>
            </a:r>
            <a:r>
              <a:rPr lang="en-US" sz="3300" b="1" dirty="0" smtClean="0"/>
              <a:t>Moses</a:t>
            </a:r>
          </a:p>
          <a:p>
            <a:r>
              <a:rPr lang="en-US" sz="3300" b="1" dirty="0" smtClean="0"/>
              <a:t> </a:t>
            </a:r>
            <a:r>
              <a:rPr lang="en-US" sz="3300" b="1" dirty="0"/>
              <a:t>in the law, and the prophets, did write, </a:t>
            </a:r>
            <a:endParaRPr lang="en-US" sz="3300" b="1" dirty="0" smtClean="0"/>
          </a:p>
          <a:p>
            <a:r>
              <a:rPr lang="en-US" sz="3300" b="1" dirty="0" smtClean="0"/>
              <a:t>Jesus </a:t>
            </a:r>
            <a:r>
              <a:rPr lang="en-US" sz="3300" b="1" dirty="0"/>
              <a:t>of Nazareth, the son of </a:t>
            </a:r>
            <a:r>
              <a:rPr lang="en-US" sz="3300" b="1" dirty="0" smtClean="0"/>
              <a:t>Joseph. </a:t>
            </a:r>
          </a:p>
          <a:p>
            <a:r>
              <a:rPr lang="en-US" sz="3300" b="1" dirty="0" smtClean="0"/>
              <a:t>And </a:t>
            </a:r>
            <a:r>
              <a:rPr lang="en-US" sz="3300" b="1" dirty="0"/>
              <a:t>Nathanael said unto him, Can there any good thing come out of Nazareth? </a:t>
            </a:r>
            <a:r>
              <a:rPr lang="en-US" sz="3300" b="1" dirty="0"/>
              <a:t>Philip </a:t>
            </a:r>
            <a:r>
              <a:rPr lang="en-US" sz="3300" b="1" dirty="0" err="1"/>
              <a:t>saith</a:t>
            </a:r>
            <a:r>
              <a:rPr lang="en-US" sz="3300" b="1" dirty="0"/>
              <a:t> unto him, </a:t>
            </a:r>
            <a:r>
              <a:rPr lang="en-US" sz="3300" b="1" dirty="0">
                <a:solidFill>
                  <a:srgbClr val="FF0000"/>
                </a:solidFill>
              </a:rPr>
              <a:t>Come and see.”</a:t>
            </a:r>
          </a:p>
          <a:p>
            <a:endParaRPr lang="en-US" dirty="0"/>
          </a:p>
        </p:txBody>
      </p:sp>
    </p:spTree>
    <p:extLst>
      <p:ext uri="{BB962C8B-B14F-4D97-AF65-F5344CB8AC3E}">
        <p14:creationId xmlns:p14="http://schemas.microsoft.com/office/powerpoint/2010/main" val="1643220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9188"/>
            <a:ext cx="9144000" cy="6768812"/>
          </a:xfrm>
        </p:spPr>
        <p:txBody>
          <a:bodyPr>
            <a:normAutofit fontScale="92500" lnSpcReduction="20000"/>
          </a:bodyPr>
          <a:lstStyle/>
          <a:p>
            <a:r>
              <a:rPr lang="en-US" dirty="0" smtClean="0">
                <a:solidFill>
                  <a:srgbClr val="00B050"/>
                </a:solidFill>
              </a:rPr>
              <a:t>1. </a:t>
            </a:r>
            <a:r>
              <a:rPr lang="en-US" sz="5400" b="1" u="sng" dirty="0" smtClean="0">
                <a:solidFill>
                  <a:srgbClr val="00B050"/>
                </a:solidFill>
              </a:rPr>
              <a:t> </a:t>
            </a:r>
            <a:r>
              <a:rPr lang="en-US" sz="5400" b="1" u="sng" dirty="0">
                <a:solidFill>
                  <a:srgbClr val="00B050"/>
                </a:solidFill>
              </a:rPr>
              <a:t>How God can change a sinner into a saint</a:t>
            </a:r>
            <a:r>
              <a:rPr lang="en-US" sz="5400" b="1" u="sng" dirty="0" smtClean="0">
                <a:solidFill>
                  <a:srgbClr val="00B050"/>
                </a:solidFill>
              </a:rPr>
              <a:t>.</a:t>
            </a:r>
          </a:p>
          <a:p>
            <a:endParaRPr lang="en-US" sz="5400" b="1" u="sng" dirty="0"/>
          </a:p>
          <a:p>
            <a:r>
              <a:rPr lang="en-US" sz="5400" b="1" u="sng" dirty="0"/>
              <a:t>   I Tim. </a:t>
            </a:r>
            <a:r>
              <a:rPr lang="en-US" sz="5400" b="1" u="sng" dirty="0" smtClean="0"/>
              <a:t>1:15   </a:t>
            </a:r>
            <a:r>
              <a:rPr lang="en-US" sz="5400" b="1" dirty="0" smtClean="0"/>
              <a:t>A </a:t>
            </a:r>
            <a:r>
              <a:rPr lang="en-US" sz="5400" b="1" dirty="0" err="1" smtClean="0"/>
              <a:t>Persecuter</a:t>
            </a:r>
            <a:r>
              <a:rPr lang="en-US" sz="5400" b="1" dirty="0" smtClean="0"/>
              <a:t> into a </a:t>
            </a:r>
            <a:r>
              <a:rPr lang="en-US" sz="5400" b="1" u="sng" dirty="0" smtClean="0"/>
              <a:t>Persecuted! </a:t>
            </a:r>
          </a:p>
          <a:p>
            <a:r>
              <a:rPr lang="en-US" sz="5400" b="1" u="sng" dirty="0" smtClean="0"/>
              <a:t> Paul  Gal. 1: 23    </a:t>
            </a:r>
            <a:r>
              <a:rPr lang="en-US" sz="5400" b="1" dirty="0" smtClean="0"/>
              <a:t>But they had</a:t>
            </a:r>
          </a:p>
          <a:p>
            <a:r>
              <a:rPr lang="en-US" sz="5400" dirty="0" smtClean="0"/>
              <a:t>Heard only, that he which </a:t>
            </a:r>
          </a:p>
          <a:p>
            <a:r>
              <a:rPr lang="en-US" sz="5400" dirty="0" smtClean="0"/>
              <a:t>Persecuted us in times past,</a:t>
            </a:r>
          </a:p>
          <a:p>
            <a:r>
              <a:rPr lang="en-US" sz="5400" dirty="0" smtClean="0"/>
              <a:t>Now </a:t>
            </a:r>
            <a:r>
              <a:rPr lang="en-US" sz="5400" dirty="0" err="1" smtClean="0"/>
              <a:t>preacheth</a:t>
            </a:r>
            <a:r>
              <a:rPr lang="en-US" sz="5400" dirty="0" smtClean="0"/>
              <a:t> the faith which </a:t>
            </a:r>
          </a:p>
          <a:p>
            <a:r>
              <a:rPr lang="en-US" sz="5400" dirty="0" smtClean="0"/>
              <a:t>Once he destroyed. “</a:t>
            </a:r>
          </a:p>
          <a:p>
            <a:endParaRPr lang="en-US" sz="5400" b="1" u="sng" dirty="0"/>
          </a:p>
          <a:p>
            <a:endParaRPr lang="en-US" sz="5400" b="1" u="sng" dirty="0"/>
          </a:p>
          <a:p>
            <a:endParaRPr lang="en-US" dirty="0"/>
          </a:p>
        </p:txBody>
      </p:sp>
    </p:spTree>
    <p:extLst>
      <p:ext uri="{BB962C8B-B14F-4D97-AF65-F5344CB8AC3E}">
        <p14:creationId xmlns:p14="http://schemas.microsoft.com/office/powerpoint/2010/main" val="2423724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816" y="129309"/>
            <a:ext cx="8977184" cy="6728691"/>
          </a:xfrm>
        </p:spPr>
        <p:txBody>
          <a:bodyPr>
            <a:noAutofit/>
          </a:bodyPr>
          <a:lstStyle/>
          <a:p>
            <a:pPr marL="0" indent="0">
              <a:buNone/>
            </a:pPr>
            <a:r>
              <a:rPr lang="en-US" sz="3600" b="1" dirty="0" smtClean="0">
                <a:solidFill>
                  <a:srgbClr val="7030A0"/>
                </a:solidFill>
              </a:rPr>
              <a:t>       2</a:t>
            </a:r>
            <a:r>
              <a:rPr lang="en-US" sz="3600" b="1" dirty="0" smtClean="0">
                <a:solidFill>
                  <a:srgbClr val="7030A0"/>
                </a:solidFill>
              </a:rPr>
              <a:t>.  How God can move a person from being a ‘lukewarm’ </a:t>
            </a:r>
            <a:r>
              <a:rPr lang="en-US" sz="3600" b="1" dirty="0" smtClean="0">
                <a:solidFill>
                  <a:srgbClr val="7030A0"/>
                </a:solidFill>
              </a:rPr>
              <a:t>Christian To </a:t>
            </a:r>
            <a:r>
              <a:rPr lang="en-US" sz="3600" b="1" dirty="0" smtClean="0">
                <a:solidFill>
                  <a:srgbClr val="7030A0"/>
                </a:solidFill>
              </a:rPr>
              <a:t>one that is all fired up for Jesus Christ.   </a:t>
            </a:r>
            <a:r>
              <a:rPr lang="en-US" sz="3600" b="1" dirty="0" smtClean="0">
                <a:solidFill>
                  <a:srgbClr val="7030A0"/>
                </a:solidFill>
              </a:rPr>
              <a:t>Rev.3:15-17; 2 Tim. 4:7,8</a:t>
            </a:r>
            <a:endParaRPr lang="en-US" sz="3600" b="1" dirty="0" smtClean="0">
              <a:solidFill>
                <a:srgbClr val="7030A0"/>
              </a:solidFill>
            </a:endParaRPr>
          </a:p>
          <a:p>
            <a:endParaRPr lang="en-US" sz="3600" dirty="0"/>
          </a:p>
          <a:p>
            <a:r>
              <a:rPr lang="en-US" sz="3600" b="1" dirty="0" smtClean="0">
                <a:solidFill>
                  <a:srgbClr val="00B050"/>
                </a:solidFill>
              </a:rPr>
              <a:t>3.  How God can touch our hearts and we want to be ‘more </a:t>
            </a:r>
            <a:r>
              <a:rPr lang="en-US" sz="3600" b="1" dirty="0" smtClean="0">
                <a:solidFill>
                  <a:srgbClr val="00B050"/>
                </a:solidFill>
              </a:rPr>
              <a:t>like  Jesus</a:t>
            </a:r>
            <a:r>
              <a:rPr lang="en-US" sz="3600" b="1" dirty="0" smtClean="0">
                <a:solidFill>
                  <a:srgbClr val="00B050"/>
                </a:solidFill>
              </a:rPr>
              <a:t>””  </a:t>
            </a:r>
            <a:r>
              <a:rPr lang="en-US" sz="3600" b="1" dirty="0" smtClean="0">
                <a:solidFill>
                  <a:srgbClr val="00B050"/>
                </a:solidFill>
              </a:rPr>
              <a:t>I Pet.2:21</a:t>
            </a:r>
            <a:endParaRPr lang="en-US" sz="3600" b="1" dirty="0" smtClean="0">
              <a:solidFill>
                <a:srgbClr val="00B050"/>
              </a:solidFill>
            </a:endParaRPr>
          </a:p>
          <a:p>
            <a:endParaRPr lang="en-US" sz="3600" dirty="0"/>
          </a:p>
          <a:p>
            <a:r>
              <a:rPr lang="en-US" sz="3600" b="1" dirty="0" smtClean="0">
                <a:solidFill>
                  <a:srgbClr val="002060"/>
                </a:solidFill>
              </a:rPr>
              <a:t>4. How God can heal our sick and return them to actively serving </a:t>
            </a:r>
            <a:r>
              <a:rPr lang="en-US" sz="3600" b="1" dirty="0" smtClean="0">
                <a:solidFill>
                  <a:srgbClr val="002060"/>
                </a:solidFill>
              </a:rPr>
              <a:t>the Lord</a:t>
            </a:r>
            <a:r>
              <a:rPr lang="en-US" sz="3600" b="1" dirty="0" smtClean="0">
                <a:solidFill>
                  <a:srgbClr val="002060"/>
                </a:solidFill>
              </a:rPr>
              <a:t>. </a:t>
            </a:r>
            <a:r>
              <a:rPr lang="en-US" sz="3600" b="1" dirty="0" smtClean="0">
                <a:solidFill>
                  <a:srgbClr val="002060"/>
                </a:solidFill>
              </a:rPr>
              <a:t> Pray for the sick.  Acts 2:42; </a:t>
            </a:r>
            <a:endParaRPr lang="en-US" sz="3600" b="1" dirty="0" smtClean="0">
              <a:solidFill>
                <a:srgbClr val="002060"/>
              </a:solidFill>
            </a:endParaRPr>
          </a:p>
        </p:txBody>
      </p:sp>
    </p:spTree>
    <p:extLst>
      <p:ext uri="{BB962C8B-B14F-4D97-AF65-F5344CB8AC3E}">
        <p14:creationId xmlns:p14="http://schemas.microsoft.com/office/powerpoint/2010/main" val="3319868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904" y="267855"/>
            <a:ext cx="8509172" cy="6502400"/>
          </a:xfrm>
        </p:spPr>
        <p:txBody>
          <a:bodyPr>
            <a:normAutofit lnSpcReduction="10000"/>
          </a:bodyPr>
          <a:lstStyle/>
          <a:p>
            <a:r>
              <a:rPr lang="en-US" sz="4000" b="1" dirty="0" smtClean="0">
                <a:solidFill>
                  <a:srgbClr val="00B050"/>
                </a:solidFill>
              </a:rPr>
              <a:t>5.    </a:t>
            </a:r>
            <a:r>
              <a:rPr lang="en-US" sz="4000" b="1" dirty="0" smtClean="0">
                <a:solidFill>
                  <a:srgbClr val="00B050"/>
                </a:solidFill>
              </a:rPr>
              <a:t>How God  answers our prayers concerning those </a:t>
            </a:r>
            <a:r>
              <a:rPr lang="en-US" sz="4000" b="1" dirty="0" smtClean="0">
                <a:solidFill>
                  <a:srgbClr val="00B050"/>
                </a:solidFill>
              </a:rPr>
              <a:t>who Are </a:t>
            </a:r>
            <a:r>
              <a:rPr lang="en-US" sz="4000" b="1" dirty="0" smtClean="0">
                <a:solidFill>
                  <a:srgbClr val="00B050"/>
                </a:solidFill>
              </a:rPr>
              <a:t>not Christians.</a:t>
            </a:r>
          </a:p>
          <a:p>
            <a:r>
              <a:rPr lang="en-US" sz="4000" b="1" dirty="0">
                <a:solidFill>
                  <a:srgbClr val="00B050"/>
                </a:solidFill>
              </a:rPr>
              <a:t> </a:t>
            </a:r>
            <a:r>
              <a:rPr lang="en-US" sz="4000" b="1" dirty="0" smtClean="0">
                <a:solidFill>
                  <a:srgbClr val="00B050"/>
                </a:solidFill>
              </a:rPr>
              <a:t>    Rom. 10:1-3</a:t>
            </a:r>
          </a:p>
          <a:p>
            <a:r>
              <a:rPr lang="en-US" sz="4000" b="1" dirty="0">
                <a:solidFill>
                  <a:srgbClr val="00B050"/>
                </a:solidFill>
              </a:rPr>
              <a:t> </a:t>
            </a:r>
            <a:r>
              <a:rPr lang="en-US" sz="4000" b="1" dirty="0" smtClean="0">
                <a:solidFill>
                  <a:srgbClr val="00B050"/>
                </a:solidFill>
              </a:rPr>
              <a:t>    Pray earnestly for them</a:t>
            </a:r>
            <a:r>
              <a:rPr lang="en-US" sz="4000" b="1" dirty="0" smtClean="0">
                <a:solidFill>
                  <a:srgbClr val="00B050"/>
                </a:solidFill>
              </a:rPr>
              <a:t>.</a:t>
            </a:r>
          </a:p>
          <a:p>
            <a:endParaRPr lang="en-US" sz="4000" b="1" dirty="0" smtClean="0"/>
          </a:p>
          <a:p>
            <a:r>
              <a:rPr lang="en-US" sz="4000" b="1" dirty="0" smtClean="0">
                <a:solidFill>
                  <a:srgbClr val="0070C0"/>
                </a:solidFill>
              </a:rPr>
              <a:t>6.  What God will do if a nation turns to him.</a:t>
            </a:r>
          </a:p>
          <a:p>
            <a:r>
              <a:rPr lang="en-US" sz="4000" b="1" dirty="0" smtClean="0">
                <a:solidFill>
                  <a:srgbClr val="0070C0"/>
                </a:solidFill>
              </a:rPr>
              <a:t>     </a:t>
            </a:r>
          </a:p>
          <a:p>
            <a:endParaRPr lang="en-US" sz="4000" b="1" dirty="0" smtClean="0"/>
          </a:p>
          <a:p>
            <a:r>
              <a:rPr lang="en-US" sz="4000" b="1" dirty="0"/>
              <a:t> </a:t>
            </a:r>
            <a:r>
              <a:rPr lang="en-US" sz="4000" b="1" dirty="0" smtClean="0"/>
              <a:t>     </a:t>
            </a:r>
            <a:r>
              <a:rPr lang="en-US" sz="4000" b="1" dirty="0" smtClean="0"/>
              <a:t>       </a:t>
            </a:r>
            <a:r>
              <a:rPr lang="en-US" sz="4000" b="1" u="sng" dirty="0" smtClean="0">
                <a:solidFill>
                  <a:srgbClr val="C00000"/>
                </a:solidFill>
              </a:rPr>
              <a:t>Come and See.</a:t>
            </a:r>
          </a:p>
          <a:p>
            <a:endParaRPr lang="en-US" dirty="0"/>
          </a:p>
          <a:p>
            <a:endParaRPr lang="en-US" dirty="0"/>
          </a:p>
        </p:txBody>
      </p:sp>
    </p:spTree>
    <p:extLst>
      <p:ext uri="{BB962C8B-B14F-4D97-AF65-F5344CB8AC3E}">
        <p14:creationId xmlns:p14="http://schemas.microsoft.com/office/powerpoint/2010/main" val="5248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891"/>
            <a:ext cx="8986405" cy="6350000"/>
          </a:xfrm>
        </p:spPr>
        <p:txBody>
          <a:bodyPr>
            <a:normAutofit lnSpcReduction="10000"/>
          </a:bodyPr>
          <a:lstStyle/>
          <a:p>
            <a:r>
              <a:rPr lang="en-US" sz="3600" b="1" u="sng" dirty="0" smtClean="0"/>
              <a:t>2 Chron. 7:14-15</a:t>
            </a:r>
          </a:p>
          <a:p>
            <a:r>
              <a:rPr lang="en-US" sz="3600" dirty="0" smtClean="0">
                <a:solidFill>
                  <a:srgbClr val="00B050"/>
                </a:solidFill>
              </a:rPr>
              <a:t>If my people, which are called</a:t>
            </a:r>
          </a:p>
          <a:p>
            <a:r>
              <a:rPr lang="en-US" sz="3600" dirty="0" smtClean="0">
                <a:solidFill>
                  <a:srgbClr val="00B050"/>
                </a:solidFill>
              </a:rPr>
              <a:t>By my name, shall humble them-</a:t>
            </a:r>
          </a:p>
          <a:p>
            <a:r>
              <a:rPr lang="en-US" sz="3600" dirty="0" smtClean="0">
                <a:solidFill>
                  <a:srgbClr val="00B050"/>
                </a:solidFill>
              </a:rPr>
              <a:t>Selves, and pray, and seek my face,</a:t>
            </a:r>
          </a:p>
          <a:p>
            <a:r>
              <a:rPr lang="en-US" sz="3600" dirty="0" smtClean="0">
                <a:solidFill>
                  <a:srgbClr val="00B050"/>
                </a:solidFill>
              </a:rPr>
              <a:t>And turn their wicked ways; then</a:t>
            </a:r>
          </a:p>
          <a:p>
            <a:r>
              <a:rPr lang="en-US" sz="3600" dirty="0" smtClean="0">
                <a:solidFill>
                  <a:srgbClr val="00B050"/>
                </a:solidFill>
              </a:rPr>
              <a:t>Will I hear from Heaven, and will</a:t>
            </a:r>
          </a:p>
          <a:p>
            <a:r>
              <a:rPr lang="en-US" sz="3600" dirty="0" smtClean="0">
                <a:solidFill>
                  <a:srgbClr val="00B050"/>
                </a:solidFill>
              </a:rPr>
              <a:t>Forgive their sin, and will heal</a:t>
            </a:r>
          </a:p>
          <a:p>
            <a:r>
              <a:rPr lang="en-US" sz="3600" dirty="0" smtClean="0">
                <a:solidFill>
                  <a:srgbClr val="00B050"/>
                </a:solidFill>
              </a:rPr>
              <a:t>Their land.  V. 15  Now mine eyes </a:t>
            </a:r>
          </a:p>
          <a:p>
            <a:r>
              <a:rPr lang="en-US" sz="3600" dirty="0" smtClean="0">
                <a:solidFill>
                  <a:srgbClr val="00B050"/>
                </a:solidFill>
              </a:rPr>
              <a:t>Shall be open, and mine ears </a:t>
            </a:r>
            <a:r>
              <a:rPr lang="en-US" sz="3600" dirty="0" err="1" smtClean="0">
                <a:solidFill>
                  <a:srgbClr val="00B050"/>
                </a:solidFill>
              </a:rPr>
              <a:t>attent</a:t>
            </a:r>
            <a:endParaRPr lang="en-US" sz="3600" dirty="0" smtClean="0">
              <a:solidFill>
                <a:srgbClr val="00B050"/>
              </a:solidFill>
            </a:endParaRPr>
          </a:p>
          <a:p>
            <a:r>
              <a:rPr lang="en-US" sz="3600" dirty="0" smtClean="0">
                <a:solidFill>
                  <a:srgbClr val="00B050"/>
                </a:solidFill>
              </a:rPr>
              <a:t>Unto the prayer that is made in this</a:t>
            </a:r>
          </a:p>
          <a:p>
            <a:r>
              <a:rPr lang="en-US" sz="3600" dirty="0" smtClean="0">
                <a:solidFill>
                  <a:srgbClr val="00B050"/>
                </a:solidFill>
              </a:rPr>
              <a:t>Place.</a:t>
            </a:r>
            <a:endParaRPr lang="en-US" sz="3600" dirty="0">
              <a:solidFill>
                <a:srgbClr val="00B050"/>
              </a:solidFill>
            </a:endParaRPr>
          </a:p>
        </p:txBody>
      </p:sp>
    </p:spTree>
    <p:extLst>
      <p:ext uri="{BB962C8B-B14F-4D97-AF65-F5344CB8AC3E}">
        <p14:creationId xmlns:p14="http://schemas.microsoft.com/office/powerpoint/2010/main" val="278200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159" y="236971"/>
            <a:ext cx="8450695" cy="6542520"/>
          </a:xfrm>
        </p:spPr>
        <p:txBody>
          <a:bodyPr/>
          <a:lstStyle/>
          <a:p>
            <a:r>
              <a:rPr lang="en-US" sz="4400" b="1" dirty="0" smtClean="0">
                <a:solidFill>
                  <a:srgbClr val="00B050"/>
                </a:solidFill>
              </a:rPr>
              <a:t># 3   Come and See Jesus</a:t>
            </a:r>
          </a:p>
          <a:p>
            <a:r>
              <a:rPr lang="en-US" sz="4400" b="1" dirty="0">
                <a:solidFill>
                  <a:srgbClr val="00B050"/>
                </a:solidFill>
              </a:rPr>
              <a:t> </a:t>
            </a:r>
            <a:r>
              <a:rPr lang="en-US" sz="4400" b="1" dirty="0" smtClean="0">
                <a:solidFill>
                  <a:srgbClr val="00B050"/>
                </a:solidFill>
              </a:rPr>
              <a:t>       Heb.2:9-10</a:t>
            </a:r>
          </a:p>
          <a:p>
            <a:r>
              <a:rPr lang="en-US" sz="4400" b="1" dirty="0">
                <a:solidFill>
                  <a:srgbClr val="00B050"/>
                </a:solidFill>
              </a:rPr>
              <a:t> </a:t>
            </a:r>
            <a:r>
              <a:rPr lang="en-US" sz="4400" b="1" dirty="0" smtClean="0">
                <a:solidFill>
                  <a:srgbClr val="00B050"/>
                </a:solidFill>
              </a:rPr>
              <a:t>   </a:t>
            </a:r>
          </a:p>
          <a:p>
            <a:r>
              <a:rPr lang="en-US" sz="4400" b="1" dirty="0">
                <a:solidFill>
                  <a:srgbClr val="00B050"/>
                </a:solidFill>
              </a:rPr>
              <a:t> </a:t>
            </a:r>
            <a:r>
              <a:rPr lang="en-US" sz="4400" b="1" dirty="0" smtClean="0">
                <a:solidFill>
                  <a:srgbClr val="00B050"/>
                </a:solidFill>
              </a:rPr>
              <a:t>      Heb.12:1-2</a:t>
            </a:r>
          </a:p>
          <a:p>
            <a:endParaRPr lang="en-US" dirty="0"/>
          </a:p>
          <a:p>
            <a:endParaRPr lang="en-US" dirty="0" smtClean="0"/>
          </a:p>
          <a:p>
            <a:r>
              <a:rPr lang="en-US" dirty="0"/>
              <a:t> </a:t>
            </a:r>
            <a:r>
              <a:rPr lang="en-US" dirty="0" smtClean="0"/>
              <a:t>     </a:t>
            </a:r>
            <a:r>
              <a:rPr lang="en-US" sz="6000" b="1" dirty="0" smtClean="0">
                <a:solidFill>
                  <a:srgbClr val="C00000"/>
                </a:solidFill>
              </a:rPr>
              <a:t>The Son of God   </a:t>
            </a:r>
          </a:p>
          <a:p>
            <a:r>
              <a:rPr lang="en-US" sz="6000" b="1" dirty="0">
                <a:solidFill>
                  <a:srgbClr val="C00000"/>
                </a:solidFill>
              </a:rPr>
              <a:t> </a:t>
            </a:r>
            <a:r>
              <a:rPr lang="en-US" sz="6000" b="1" dirty="0" smtClean="0">
                <a:solidFill>
                  <a:srgbClr val="C00000"/>
                </a:solidFill>
              </a:rPr>
              <a:t>      Matt. 17:1-5</a:t>
            </a:r>
            <a:endParaRPr lang="en-US" sz="6000" b="1" dirty="0">
              <a:solidFill>
                <a:srgbClr val="C00000"/>
              </a:solidFill>
            </a:endParaRPr>
          </a:p>
        </p:txBody>
      </p:sp>
    </p:spTree>
    <p:extLst>
      <p:ext uri="{BB962C8B-B14F-4D97-AF65-F5344CB8AC3E}">
        <p14:creationId xmlns:p14="http://schemas.microsoft.com/office/powerpoint/2010/main" val="2590138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55" y="267854"/>
            <a:ext cx="8977745" cy="6382327"/>
          </a:xfrm>
        </p:spPr>
        <p:txBody>
          <a:bodyPr>
            <a:normAutofit lnSpcReduction="10000"/>
          </a:bodyPr>
          <a:lstStyle/>
          <a:p>
            <a:r>
              <a:rPr lang="en-US" sz="7200" b="1" dirty="0" smtClean="0"/>
              <a:t>What has God done for you?</a:t>
            </a:r>
          </a:p>
          <a:p>
            <a:r>
              <a:rPr lang="en-US" sz="7200" b="1" dirty="0"/>
              <a:t> </a:t>
            </a:r>
            <a:r>
              <a:rPr lang="en-US" sz="7200" b="1" dirty="0" smtClean="0"/>
              <a:t> What has God for me?</a:t>
            </a:r>
          </a:p>
          <a:p>
            <a:r>
              <a:rPr lang="en-US" sz="7200" b="1" dirty="0"/>
              <a:t> </a:t>
            </a:r>
            <a:r>
              <a:rPr lang="en-US" sz="7200" b="1" dirty="0" smtClean="0"/>
              <a:t>    Make a list of all</a:t>
            </a:r>
          </a:p>
          <a:p>
            <a:r>
              <a:rPr lang="en-US" sz="7200" b="1" dirty="0" smtClean="0"/>
              <a:t>Your blessings!!</a:t>
            </a:r>
            <a:endParaRPr lang="en-US" sz="7200" b="1" dirty="0"/>
          </a:p>
        </p:txBody>
      </p:sp>
    </p:spTree>
    <p:extLst>
      <p:ext uri="{BB962C8B-B14F-4D97-AF65-F5344CB8AC3E}">
        <p14:creationId xmlns:p14="http://schemas.microsoft.com/office/powerpoint/2010/main" val="2926783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212" y="0"/>
            <a:ext cx="8727787" cy="6751782"/>
          </a:xfrm>
        </p:spPr>
        <p:txBody>
          <a:bodyPr>
            <a:noAutofit/>
          </a:bodyPr>
          <a:lstStyle/>
          <a:p>
            <a:r>
              <a:rPr lang="en-US" sz="3200" b="1" dirty="0" smtClean="0"/>
              <a:t>Come and See</a:t>
            </a:r>
          </a:p>
          <a:p>
            <a:r>
              <a:rPr lang="en-US" sz="3200" b="1" dirty="0"/>
              <a:t> </a:t>
            </a:r>
            <a:r>
              <a:rPr lang="en-US" sz="3200" b="1" dirty="0" smtClean="0"/>
              <a:t>  The Lord’s Plan to save us!</a:t>
            </a:r>
          </a:p>
          <a:p>
            <a:endParaRPr lang="en-US" sz="3200" b="1" dirty="0"/>
          </a:p>
          <a:p>
            <a:r>
              <a:rPr lang="en-US" sz="3200" b="1" dirty="0" smtClean="0"/>
              <a:t>Hear…the gospel.   Mark 16:15-16; Rom. 10:17</a:t>
            </a:r>
          </a:p>
          <a:p>
            <a:endParaRPr lang="en-US" sz="3200" b="1" dirty="0"/>
          </a:p>
          <a:p>
            <a:r>
              <a:rPr lang="en-US" sz="3200" b="1" dirty="0" smtClean="0"/>
              <a:t>Believe that Jesus is the Son of God.  John 8:24</a:t>
            </a:r>
          </a:p>
          <a:p>
            <a:endParaRPr lang="en-US" sz="3200" b="1" dirty="0"/>
          </a:p>
          <a:p>
            <a:r>
              <a:rPr lang="en-US" sz="3200" b="1" dirty="0" smtClean="0"/>
              <a:t>Repent.  Now.  Change.  Turn to the </a:t>
            </a:r>
            <a:r>
              <a:rPr lang="en-US" sz="3200" b="1" dirty="0" err="1" smtClean="0"/>
              <a:t>Saviour</a:t>
            </a:r>
            <a:r>
              <a:rPr lang="en-US" sz="3200" b="1" dirty="0" smtClean="0"/>
              <a:t>.</a:t>
            </a:r>
          </a:p>
          <a:p>
            <a:r>
              <a:rPr lang="en-US" sz="3200" b="1" dirty="0"/>
              <a:t> </a:t>
            </a:r>
            <a:r>
              <a:rPr lang="en-US" sz="3200" b="1" dirty="0" smtClean="0"/>
              <a:t>  Acts 17:30-31</a:t>
            </a:r>
          </a:p>
          <a:p>
            <a:endParaRPr lang="en-US" sz="3200" b="1" dirty="0"/>
          </a:p>
          <a:p>
            <a:r>
              <a:rPr lang="en-US" sz="3200" b="1" dirty="0" smtClean="0"/>
              <a:t>Confess His Sweet Name .  Matt. 10:32,33</a:t>
            </a:r>
            <a:endParaRPr lang="en-US" sz="3200" b="1" dirty="0"/>
          </a:p>
        </p:txBody>
      </p:sp>
    </p:spTree>
    <p:extLst>
      <p:ext uri="{BB962C8B-B14F-4D97-AF65-F5344CB8AC3E}">
        <p14:creationId xmlns:p14="http://schemas.microsoft.com/office/powerpoint/2010/main" val="3546868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solidFill>
                  <a:srgbClr val="FF0000"/>
                </a:solidFill>
              </a:rPr>
              <a:t>Be Baptized!</a:t>
            </a:r>
            <a:endParaRPr lang="en-US" sz="8000" b="1" dirty="0">
              <a:solidFill>
                <a:srgbClr val="FF0000"/>
              </a:solidFill>
            </a:endParaRPr>
          </a:p>
        </p:txBody>
      </p:sp>
      <p:sp>
        <p:nvSpPr>
          <p:cNvPr id="3" name="Content Placeholder 2"/>
          <p:cNvSpPr>
            <a:spLocks noGrp="1"/>
          </p:cNvSpPr>
          <p:nvPr>
            <p:ph idx="1"/>
          </p:nvPr>
        </p:nvSpPr>
        <p:spPr/>
        <p:txBody>
          <a:bodyPr>
            <a:normAutofit/>
          </a:bodyPr>
          <a:lstStyle/>
          <a:p>
            <a:r>
              <a:rPr lang="en-US" sz="3600" b="1" dirty="0" smtClean="0"/>
              <a:t>   Acts 22:16</a:t>
            </a:r>
          </a:p>
          <a:p>
            <a:endParaRPr lang="en-US" sz="3600" b="1" dirty="0"/>
          </a:p>
          <a:p>
            <a:r>
              <a:rPr lang="en-US" sz="3600" b="1" dirty="0" smtClean="0"/>
              <a:t>   Acts 2:38</a:t>
            </a:r>
          </a:p>
          <a:p>
            <a:r>
              <a:rPr lang="en-US" sz="3600" b="1" dirty="0"/>
              <a:t> </a:t>
            </a:r>
            <a:endParaRPr lang="en-US" sz="3600" b="1" dirty="0" smtClean="0"/>
          </a:p>
          <a:p>
            <a:r>
              <a:rPr lang="en-US" sz="3600" b="1" dirty="0"/>
              <a:t> </a:t>
            </a:r>
            <a:r>
              <a:rPr lang="en-US" sz="3600" b="1" dirty="0" smtClean="0"/>
              <a:t>  I Pet.3:21</a:t>
            </a:r>
          </a:p>
          <a:p>
            <a:endParaRPr lang="en-US" sz="3600" b="1" dirty="0"/>
          </a:p>
          <a:p>
            <a:r>
              <a:rPr lang="en-US" sz="3600" b="1" dirty="0" smtClean="0"/>
              <a:t>   Acts 8:36-38</a:t>
            </a:r>
          </a:p>
        </p:txBody>
      </p:sp>
    </p:spTree>
    <p:extLst>
      <p:ext uri="{BB962C8B-B14F-4D97-AF65-F5344CB8AC3E}">
        <p14:creationId xmlns:p14="http://schemas.microsoft.com/office/powerpoint/2010/main" val="211458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Live FAITHFULLY..</a:t>
            </a:r>
            <a:endParaRPr lang="en-US" b="1" dirty="0">
              <a:solidFill>
                <a:srgbClr val="00B050"/>
              </a:solidFill>
            </a:endParaRPr>
          </a:p>
        </p:txBody>
      </p:sp>
      <p:sp>
        <p:nvSpPr>
          <p:cNvPr id="3" name="Content Placeholder 2"/>
          <p:cNvSpPr>
            <a:spLocks noGrp="1"/>
          </p:cNvSpPr>
          <p:nvPr>
            <p:ph idx="1"/>
          </p:nvPr>
        </p:nvSpPr>
        <p:spPr/>
        <p:txBody>
          <a:bodyPr>
            <a:normAutofit/>
          </a:bodyPr>
          <a:lstStyle/>
          <a:p>
            <a:r>
              <a:rPr lang="en-US" sz="5400" b="1" dirty="0" smtClean="0"/>
              <a:t>Rev. 2:10</a:t>
            </a:r>
          </a:p>
          <a:p>
            <a:endParaRPr lang="en-US" sz="5400" b="1" dirty="0"/>
          </a:p>
          <a:p>
            <a:r>
              <a:rPr lang="en-US" sz="5400" b="1" dirty="0" smtClean="0"/>
              <a:t>Rev. 14:13</a:t>
            </a:r>
          </a:p>
          <a:p>
            <a:endParaRPr lang="en-US" sz="5400" b="1" dirty="0"/>
          </a:p>
          <a:p>
            <a:r>
              <a:rPr lang="en-US" sz="5400" b="1" dirty="0" smtClean="0"/>
              <a:t>I Cor.15:58</a:t>
            </a:r>
            <a:endParaRPr lang="en-US" sz="5400" b="1" dirty="0"/>
          </a:p>
        </p:txBody>
      </p:sp>
    </p:spTree>
    <p:extLst>
      <p:ext uri="{BB962C8B-B14F-4D97-AF65-F5344CB8AC3E}">
        <p14:creationId xmlns:p14="http://schemas.microsoft.com/office/powerpoint/2010/main" val="1997909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195" y="198871"/>
            <a:ext cx="7886700" cy="1325563"/>
          </a:xfrm>
        </p:spPr>
        <p:txBody>
          <a:bodyPr/>
          <a:lstStyle/>
          <a:p>
            <a:r>
              <a:rPr lang="en-US" b="1" dirty="0" smtClean="0">
                <a:solidFill>
                  <a:srgbClr val="002060"/>
                </a:solidFill>
              </a:rPr>
              <a:t>Erring Christians:   Repent.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b="1" dirty="0" smtClean="0">
                <a:solidFill>
                  <a:srgbClr val="00B050"/>
                </a:solidFill>
              </a:rPr>
              <a:t>James 5:19-20</a:t>
            </a:r>
          </a:p>
          <a:p>
            <a:endParaRPr lang="en-US" sz="3600" b="1" dirty="0">
              <a:solidFill>
                <a:srgbClr val="00B050"/>
              </a:solidFill>
            </a:endParaRPr>
          </a:p>
          <a:p>
            <a:r>
              <a:rPr lang="en-US" sz="3600" b="1" dirty="0" smtClean="0">
                <a:solidFill>
                  <a:srgbClr val="00B050"/>
                </a:solidFill>
              </a:rPr>
              <a:t>Confess you have been wrong.   I John 1:8-10</a:t>
            </a:r>
          </a:p>
          <a:p>
            <a:r>
              <a:rPr lang="en-US" sz="3600" b="1" dirty="0" smtClean="0">
                <a:solidFill>
                  <a:srgbClr val="00B050"/>
                </a:solidFill>
              </a:rPr>
              <a:t>I John 2:1-2</a:t>
            </a:r>
          </a:p>
          <a:p>
            <a:endParaRPr lang="en-US" sz="3600" b="1" dirty="0">
              <a:solidFill>
                <a:srgbClr val="00B050"/>
              </a:solidFill>
            </a:endParaRPr>
          </a:p>
          <a:p>
            <a:r>
              <a:rPr lang="en-US" sz="3600" b="1" dirty="0" smtClean="0">
                <a:solidFill>
                  <a:srgbClr val="00B050"/>
                </a:solidFill>
              </a:rPr>
              <a:t>Pray.  James 5:16</a:t>
            </a:r>
            <a:endParaRPr lang="en-US" sz="3600" b="1" dirty="0">
              <a:solidFill>
                <a:srgbClr val="00B050"/>
              </a:solidFill>
            </a:endParaRPr>
          </a:p>
        </p:txBody>
      </p:sp>
    </p:spTree>
    <p:extLst>
      <p:ext uri="{BB962C8B-B14F-4D97-AF65-F5344CB8AC3E}">
        <p14:creationId xmlns:p14="http://schemas.microsoft.com/office/powerpoint/2010/main" val="841854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6258" y="609597"/>
            <a:ext cx="3796144" cy="4995219"/>
          </a:xfrm>
        </p:spPr>
        <p:txBody>
          <a:bodyPr>
            <a:normAutofit/>
          </a:bodyPr>
          <a:lstStyle/>
          <a:p>
            <a:r>
              <a:rPr lang="en-US" sz="6000" b="1" i="1" u="sng" dirty="0">
                <a:solidFill>
                  <a:srgbClr val="7030A0"/>
                </a:solidFill>
                <a:latin typeface="Algerian" panose="04020705040A02060702" pitchFamily="82" charset="0"/>
              </a:rPr>
              <a:t>I have found the Messiah…</a:t>
            </a:r>
            <a:endParaRPr lang="en-US" sz="6000" b="1" i="1" u="sng" dirty="0">
              <a:solidFill>
                <a:srgbClr val="7030A0"/>
              </a:solidFill>
              <a:latin typeface="Algerian" panose="04020705040A02060702" pitchFamily="8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143501" cy="6858000"/>
          </a:xfrm>
          <a:prstGeom prst="rect">
            <a:avLst/>
          </a:prstGeom>
        </p:spPr>
      </p:pic>
    </p:spTree>
    <p:extLst>
      <p:ext uri="{BB962C8B-B14F-4D97-AF65-F5344CB8AC3E}">
        <p14:creationId xmlns:p14="http://schemas.microsoft.com/office/powerpoint/2010/main" val="894615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6258" y="609597"/>
            <a:ext cx="3796144" cy="4995219"/>
          </a:xfrm>
        </p:spPr>
        <p:txBody>
          <a:bodyPr>
            <a:normAutofit/>
          </a:bodyPr>
          <a:lstStyle/>
          <a:p>
            <a:r>
              <a:rPr lang="en-US" sz="6000" b="1" i="1" u="sng" dirty="0">
                <a:solidFill>
                  <a:srgbClr val="7030A0"/>
                </a:solidFill>
                <a:latin typeface="Algerian" panose="04020705040A02060702" pitchFamily="82" charset="0"/>
              </a:rPr>
              <a:t>I have found the Messiah…</a:t>
            </a:r>
            <a:endParaRPr lang="en-US" sz="6000" b="1" i="1" u="sng" dirty="0">
              <a:solidFill>
                <a:srgbClr val="7030A0"/>
              </a:solidFill>
              <a:latin typeface="Algerian" panose="04020705040A02060702" pitchFamily="8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143501" cy="6858000"/>
          </a:xfrm>
          <a:prstGeom prst="rect">
            <a:avLst/>
          </a:prstGeom>
        </p:spPr>
      </p:pic>
    </p:spTree>
    <p:extLst>
      <p:ext uri="{BB962C8B-B14F-4D97-AF65-F5344CB8AC3E}">
        <p14:creationId xmlns:p14="http://schemas.microsoft.com/office/powerpoint/2010/main" val="31825668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FF0000"/>
                </a:solidFill>
              </a:rPr>
              <a:t>God’s unfolding of His plan of Salvation</a:t>
            </a:r>
            <a:endParaRPr lang="en-US" sz="3600" b="1" u="sng" dirty="0">
              <a:solidFill>
                <a:srgbClr val="FF0000"/>
              </a:solidFill>
            </a:endParaRPr>
          </a:p>
        </p:txBody>
      </p:sp>
      <p:sp>
        <p:nvSpPr>
          <p:cNvPr id="3" name="Content Placeholder 2"/>
          <p:cNvSpPr>
            <a:spLocks noGrp="1"/>
          </p:cNvSpPr>
          <p:nvPr>
            <p:ph idx="1"/>
          </p:nvPr>
        </p:nvSpPr>
        <p:spPr/>
        <p:txBody>
          <a:bodyPr>
            <a:noAutofit/>
          </a:bodyPr>
          <a:lstStyle/>
          <a:p>
            <a:r>
              <a:rPr lang="en-US" sz="8000" b="1" dirty="0" smtClean="0"/>
              <a:t>God’s plan: </a:t>
            </a:r>
            <a:endParaRPr lang="en-US" sz="8000" b="1" dirty="0" smtClean="0"/>
          </a:p>
          <a:p>
            <a:r>
              <a:rPr lang="en-US" sz="8000" b="1" dirty="0" smtClean="0"/>
              <a:t>   </a:t>
            </a:r>
            <a:r>
              <a:rPr lang="en-US" sz="8000" b="1" dirty="0" smtClean="0"/>
              <a:t>Hear, Believe, Repent, Confess and Be Baptized</a:t>
            </a:r>
            <a:endParaRPr lang="en-US" sz="8000" b="1" dirty="0"/>
          </a:p>
        </p:txBody>
      </p:sp>
    </p:spTree>
    <p:extLst>
      <p:ext uri="{BB962C8B-B14F-4D97-AF65-F5344CB8AC3E}">
        <p14:creationId xmlns:p14="http://schemas.microsoft.com/office/powerpoint/2010/main" val="11768062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 and See the Glory of God</a:t>
            </a:r>
            <a:endParaRPr lang="en-US" dirty="0"/>
          </a:p>
        </p:txBody>
      </p:sp>
      <p:sp>
        <p:nvSpPr>
          <p:cNvPr id="3" name="Content Placeholder 2"/>
          <p:cNvSpPr>
            <a:spLocks noGrp="1"/>
          </p:cNvSpPr>
          <p:nvPr>
            <p:ph idx="1"/>
          </p:nvPr>
        </p:nvSpPr>
        <p:spPr/>
        <p:txBody>
          <a:bodyPr/>
          <a:lstStyle/>
          <a:p>
            <a:r>
              <a:rPr lang="en-US" b="1" u="sng" dirty="0">
                <a:hlinkClick r:id="rId2"/>
              </a:rPr>
              <a:t>Isaiah 66:18</a:t>
            </a:r>
            <a:r>
              <a:rPr lang="en-US" b="1" dirty="0"/>
              <a:t> “For I know their works and their thoughts: it shall come, that I will gather all nations and tongues; and they shall </a:t>
            </a:r>
            <a:r>
              <a:rPr lang="en-US" b="1" i="1" u="sng" dirty="0"/>
              <a:t>come, and see </a:t>
            </a:r>
            <a:r>
              <a:rPr lang="en-US" b="1" dirty="0"/>
              <a:t>my glory.”</a:t>
            </a:r>
          </a:p>
          <a:p>
            <a:endParaRPr lang="en-US" dirty="0"/>
          </a:p>
        </p:txBody>
      </p:sp>
    </p:spTree>
    <p:extLst>
      <p:ext uri="{BB962C8B-B14F-4D97-AF65-F5344CB8AC3E}">
        <p14:creationId xmlns:p14="http://schemas.microsoft.com/office/powerpoint/2010/main" val="2154000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saw that He is the Son of God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7906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816" y="1079671"/>
            <a:ext cx="8348534" cy="4921079"/>
          </a:xfrm>
        </p:spPr>
        <p:txBody>
          <a:bodyPr/>
          <a:lstStyle/>
          <a:p>
            <a:r>
              <a:rPr lang="en-US" sz="4500" u="sng" dirty="0">
                <a:hlinkClick r:id="rId2"/>
              </a:rPr>
              <a:t>Matthew 14:32-33</a:t>
            </a:r>
            <a:r>
              <a:rPr lang="en-US" sz="4500" dirty="0"/>
              <a:t> “And when they were come into the ship, the wind ceased. Then they that were in the ship came and worshiped him, saying, </a:t>
            </a:r>
            <a:r>
              <a:rPr lang="en-US" sz="4500" b="1" u="sng" dirty="0">
                <a:solidFill>
                  <a:srgbClr val="C00000"/>
                </a:solidFill>
              </a:rPr>
              <a:t>Of a truth thou art the Son of God.”</a:t>
            </a:r>
          </a:p>
          <a:p>
            <a:endParaRPr lang="en-US" dirty="0"/>
          </a:p>
        </p:txBody>
      </p:sp>
    </p:spTree>
    <p:extLst>
      <p:ext uri="{BB962C8B-B14F-4D97-AF65-F5344CB8AC3E}">
        <p14:creationId xmlns:p14="http://schemas.microsoft.com/office/powerpoint/2010/main" val="1557763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27955"/>
            <a:ext cx="7886700" cy="4633784"/>
          </a:xfrm>
        </p:spPr>
        <p:txBody>
          <a:bodyPr/>
          <a:lstStyle/>
          <a:p>
            <a:r>
              <a:rPr lang="en-US" sz="6600" b="1" dirty="0"/>
              <a:t> </a:t>
            </a:r>
            <a:r>
              <a:rPr lang="en-US" sz="6600" b="1" u="sng" dirty="0">
                <a:hlinkClick r:id="rId2"/>
              </a:rPr>
              <a:t>John 1:34</a:t>
            </a:r>
            <a:r>
              <a:rPr lang="en-US" sz="6600" b="1" dirty="0"/>
              <a:t>, “And I saw, and bare record that this is the Son of God.”</a:t>
            </a:r>
          </a:p>
          <a:p>
            <a:endParaRPr lang="en-US" dirty="0"/>
          </a:p>
        </p:txBody>
      </p:sp>
    </p:spTree>
    <p:extLst>
      <p:ext uri="{BB962C8B-B14F-4D97-AF65-F5344CB8AC3E}">
        <p14:creationId xmlns:p14="http://schemas.microsoft.com/office/powerpoint/2010/main" val="183828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950" b="1" dirty="0" err="1"/>
              <a:t>Nathanel</a:t>
            </a:r>
            <a:r>
              <a:rPr lang="en-US" sz="4950" b="1" dirty="0"/>
              <a:t> said:   </a:t>
            </a:r>
          </a:p>
          <a:p>
            <a:r>
              <a:rPr lang="en-US" sz="4950" b="1" dirty="0"/>
              <a:t> </a:t>
            </a:r>
            <a:r>
              <a:rPr lang="en-US" sz="4950" b="1" dirty="0"/>
              <a:t>    Can any good thing come out of Nazareth?</a:t>
            </a:r>
            <a:endParaRPr lang="en-US" sz="4950" b="1" dirty="0"/>
          </a:p>
        </p:txBody>
      </p:sp>
    </p:spTree>
    <p:extLst>
      <p:ext uri="{BB962C8B-B14F-4D97-AF65-F5344CB8AC3E}">
        <p14:creationId xmlns:p14="http://schemas.microsoft.com/office/powerpoint/2010/main" val="2161644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27955"/>
            <a:ext cx="7886700" cy="4633784"/>
          </a:xfrm>
        </p:spPr>
        <p:txBody>
          <a:bodyPr>
            <a:normAutofit/>
          </a:bodyPr>
          <a:lstStyle/>
          <a:p>
            <a:r>
              <a:rPr lang="en-US" sz="8625" b="1" dirty="0">
                <a:solidFill>
                  <a:srgbClr val="7030A0"/>
                </a:solidFill>
                <a:latin typeface="Lucida Calligraphy" panose="03010101010101010101" pitchFamily="66" charset="0"/>
              </a:rPr>
              <a:t>Come</a:t>
            </a:r>
          </a:p>
          <a:p>
            <a:r>
              <a:rPr lang="en-US" sz="8625" b="1" dirty="0">
                <a:solidFill>
                  <a:srgbClr val="7030A0"/>
                </a:solidFill>
                <a:latin typeface="Lucida Calligraphy" panose="03010101010101010101" pitchFamily="66" charset="0"/>
              </a:rPr>
              <a:t> </a:t>
            </a:r>
            <a:r>
              <a:rPr lang="en-US" sz="8625" b="1" dirty="0">
                <a:solidFill>
                  <a:srgbClr val="7030A0"/>
                </a:solidFill>
                <a:latin typeface="Lucida Calligraphy" panose="03010101010101010101" pitchFamily="66" charset="0"/>
              </a:rPr>
              <a:t>    and</a:t>
            </a:r>
          </a:p>
          <a:p>
            <a:r>
              <a:rPr lang="en-US" sz="8625" b="1" dirty="0">
                <a:solidFill>
                  <a:srgbClr val="7030A0"/>
                </a:solidFill>
                <a:latin typeface="Lucida Calligraphy" panose="03010101010101010101" pitchFamily="66" charset="0"/>
              </a:rPr>
              <a:t> </a:t>
            </a:r>
            <a:r>
              <a:rPr lang="en-US" sz="8625" b="1" dirty="0">
                <a:solidFill>
                  <a:srgbClr val="7030A0"/>
                </a:solidFill>
                <a:latin typeface="Lucida Calligraphy" panose="03010101010101010101" pitchFamily="66" charset="0"/>
              </a:rPr>
              <a:t>         See</a:t>
            </a:r>
            <a:endParaRPr lang="en-US" sz="8625" b="1" dirty="0">
              <a:solidFill>
                <a:srgbClr val="7030A0"/>
              </a:solidFill>
              <a:latin typeface="Lucida Calligraphy" panose="03010101010101010101" pitchFamily="66" charset="0"/>
            </a:endParaRPr>
          </a:p>
        </p:txBody>
      </p:sp>
    </p:spTree>
    <p:extLst>
      <p:ext uri="{BB962C8B-B14F-4D97-AF65-F5344CB8AC3E}">
        <p14:creationId xmlns:p14="http://schemas.microsoft.com/office/powerpoint/2010/main" val="316978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816" y="1098208"/>
            <a:ext cx="8348534" cy="4689389"/>
          </a:xfrm>
        </p:spPr>
        <p:txBody>
          <a:bodyPr>
            <a:normAutofit/>
          </a:bodyPr>
          <a:lstStyle/>
          <a:p>
            <a:r>
              <a:rPr lang="en-US" sz="5400" b="1" dirty="0">
                <a:solidFill>
                  <a:srgbClr val="C00000"/>
                </a:solidFill>
              </a:rPr>
              <a:t>Philip set a good example:</a:t>
            </a:r>
          </a:p>
          <a:p>
            <a:r>
              <a:rPr lang="en-US" sz="5400" b="1" dirty="0">
                <a:solidFill>
                  <a:srgbClr val="C00000"/>
                </a:solidFill>
              </a:rPr>
              <a:t> </a:t>
            </a:r>
            <a:r>
              <a:rPr lang="en-US" sz="5400" b="1" dirty="0">
                <a:solidFill>
                  <a:srgbClr val="C00000"/>
                </a:solidFill>
              </a:rPr>
              <a:t>     Come and See…</a:t>
            </a:r>
          </a:p>
        </p:txBody>
      </p:sp>
    </p:spTree>
    <p:extLst>
      <p:ext uri="{BB962C8B-B14F-4D97-AF65-F5344CB8AC3E}">
        <p14:creationId xmlns:p14="http://schemas.microsoft.com/office/powerpoint/2010/main" val="2886750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4066"/>
            <a:ext cx="8515350" cy="4976684"/>
          </a:xfrm>
        </p:spPr>
        <p:txBody>
          <a:bodyPr>
            <a:normAutofit fontScale="85000" lnSpcReduction="20000"/>
          </a:bodyPr>
          <a:lstStyle/>
          <a:p>
            <a:r>
              <a:rPr lang="en-US" sz="5850" dirty="0"/>
              <a:t>#1   </a:t>
            </a:r>
          </a:p>
          <a:p>
            <a:r>
              <a:rPr lang="en-US" sz="5850" dirty="0"/>
              <a:t>Come and see the works of God</a:t>
            </a:r>
          </a:p>
          <a:p>
            <a:endParaRPr lang="en-US" dirty="0"/>
          </a:p>
          <a:p>
            <a:r>
              <a:rPr lang="en-US" sz="3600" b="1" dirty="0"/>
              <a:t> </a:t>
            </a:r>
            <a:r>
              <a:rPr lang="en-US" sz="3600" b="1" dirty="0">
                <a:hlinkClick r:id="rId2"/>
              </a:rPr>
              <a:t>Psalm 66:5</a:t>
            </a:r>
            <a:endParaRPr lang="en-US" sz="3600" b="1" dirty="0"/>
          </a:p>
          <a:p>
            <a:r>
              <a:rPr lang="en-US" sz="3600" b="1" dirty="0"/>
              <a:t>Come and see the works of God: he is terrible in his doing toward the children of men</a:t>
            </a:r>
            <a:r>
              <a:rPr lang="en-US" sz="3600" b="1" dirty="0"/>
              <a:t>.</a:t>
            </a:r>
          </a:p>
          <a:p>
            <a:r>
              <a:rPr lang="en-US" sz="3600" b="1" dirty="0"/>
              <a:t>  NKJV Psalm </a:t>
            </a:r>
            <a:r>
              <a:rPr lang="en-US" sz="3600" b="1" dirty="0"/>
              <a:t>66:5</a:t>
            </a:r>
            <a:r>
              <a:rPr lang="en-US" sz="3600" baseline="30000" dirty="0"/>
              <a:t> </a:t>
            </a:r>
            <a:r>
              <a:rPr lang="en-US" sz="3600" dirty="0"/>
              <a:t>Come and see the works of God;</a:t>
            </a:r>
            <a:br>
              <a:rPr lang="en-US" sz="3600" dirty="0"/>
            </a:br>
            <a:r>
              <a:rPr lang="en-US" sz="3600" i="1" dirty="0"/>
              <a:t>He is</a:t>
            </a:r>
            <a:r>
              <a:rPr lang="en-US" sz="3600" dirty="0"/>
              <a:t> awesome </a:t>
            </a:r>
            <a:r>
              <a:rPr lang="en-US" sz="3600" i="1" dirty="0"/>
              <a:t>in His</a:t>
            </a:r>
            <a:r>
              <a:rPr lang="en-US" sz="3600" dirty="0"/>
              <a:t> doing toward the sons of men.</a:t>
            </a:r>
          </a:p>
          <a:p>
            <a:endParaRPr lang="en-US" sz="3600" b="1" dirty="0"/>
          </a:p>
          <a:p>
            <a:endParaRPr lang="en-US" dirty="0"/>
          </a:p>
        </p:txBody>
      </p:sp>
    </p:spTree>
    <p:extLst>
      <p:ext uri="{BB962C8B-B14F-4D97-AF65-F5344CB8AC3E}">
        <p14:creationId xmlns:p14="http://schemas.microsoft.com/office/powerpoint/2010/main" val="3972093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878" y="1116744"/>
            <a:ext cx="8923123" cy="4884008"/>
          </a:xfrm>
        </p:spPr>
        <p:txBody>
          <a:bodyPr>
            <a:normAutofit/>
          </a:bodyPr>
          <a:lstStyle/>
          <a:p>
            <a:r>
              <a:rPr lang="en-US" sz="8000" b="1" dirty="0"/>
              <a:t>Behold, what God hath done!!</a:t>
            </a:r>
          </a:p>
          <a:p>
            <a:endParaRPr lang="en-US" sz="4050" b="1" dirty="0"/>
          </a:p>
        </p:txBody>
      </p:sp>
    </p:spTree>
    <p:extLst>
      <p:ext uri="{BB962C8B-B14F-4D97-AF65-F5344CB8AC3E}">
        <p14:creationId xmlns:p14="http://schemas.microsoft.com/office/powerpoint/2010/main" val="193270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Behold:    Look</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8000" b="1" dirty="0" smtClean="0"/>
              <a:t>What God hath done for us</a:t>
            </a:r>
            <a:endParaRPr lang="en-US" sz="8000" b="1" dirty="0"/>
          </a:p>
        </p:txBody>
      </p:sp>
    </p:spTree>
    <p:extLst>
      <p:ext uri="{BB962C8B-B14F-4D97-AF65-F5344CB8AC3E}">
        <p14:creationId xmlns:p14="http://schemas.microsoft.com/office/powerpoint/2010/main" val="641991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2334</TotalTime>
  <Words>1290</Words>
  <Application>Microsoft Office PowerPoint</Application>
  <PresentationFormat>On-screen Show (4:3)</PresentationFormat>
  <Paragraphs>141</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Algerian</vt:lpstr>
      <vt:lpstr>Arial</vt:lpstr>
      <vt:lpstr>Britannic Bold</vt:lpstr>
      <vt:lpstr>Calibri</vt:lpstr>
      <vt:lpstr>Calibri Light</vt:lpstr>
      <vt:lpstr>Lucida Calligraphy</vt:lpstr>
      <vt:lpstr>Office Theme</vt:lpstr>
      <vt:lpstr>Come and See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Behold:    Look</vt:lpstr>
      <vt:lpstr>Given us opportunity to be in the church of Christ!</vt:lpstr>
      <vt:lpstr>PowerPoint Presentation</vt:lpstr>
      <vt:lpstr>PowerPoint Presentation</vt:lpstr>
      <vt:lpstr>Come and See God’s glory in His Church!</vt:lpstr>
      <vt:lpstr>The Beauty of Both Jew and Gentile--united</vt:lpstr>
      <vt:lpstr>The Same Church for which Jesus died</vt:lpstr>
      <vt:lpstr>PowerPoint Presentation</vt:lpstr>
      <vt:lpstr>PowerPoint Presentation</vt:lpstr>
      <vt:lpstr>We want men to see the glory of God in the cross of the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Baptized!</vt:lpstr>
      <vt:lpstr>Live FAITHFULLY..</vt:lpstr>
      <vt:lpstr>Erring Christians:   Repent. </vt:lpstr>
      <vt:lpstr>PowerPoint Presentation</vt:lpstr>
      <vt:lpstr>God’s unfolding of His plan of Salvation</vt:lpstr>
      <vt:lpstr>Come and See the Glory of God</vt:lpstr>
      <vt:lpstr>They saw that He is the Son of God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and See</dc:title>
  <dc:creator>mac</dc:creator>
  <cp:lastModifiedBy>mac</cp:lastModifiedBy>
  <cp:revision>20</cp:revision>
  <cp:lastPrinted>2016-10-22T06:09:39Z</cp:lastPrinted>
  <dcterms:created xsi:type="dcterms:W3CDTF">2016-10-19T14:08:40Z</dcterms:created>
  <dcterms:modified xsi:type="dcterms:W3CDTF">2016-10-23T00:09:53Z</dcterms:modified>
</cp:coreProperties>
</file>