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7" r:id="rId4"/>
    <p:sldId id="267" r:id="rId5"/>
    <p:sldId id="268" r:id="rId6"/>
    <p:sldId id="263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5" autoAdjust="0"/>
    <p:restoredTop sz="94580"/>
  </p:normalViewPr>
  <p:slideViewPr>
    <p:cSldViewPr>
      <p:cViewPr varScale="1">
        <p:scale>
          <a:sx n="52" d="100"/>
          <a:sy n="52" d="100"/>
        </p:scale>
        <p:origin x="200" y="1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FAED-E808-4091-95C7-B676BA05E630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E599A-5907-4AEB-86A0-50097FA20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chemeClr val="bg1"/>
                </a:solidFill>
              </a:rPr>
              <a:t>God vs. America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Bible vs. The Constitution</a:t>
            </a:r>
          </a:p>
        </p:txBody>
      </p:sp>
      <p:pic>
        <p:nvPicPr>
          <p:cNvPr id="6" name="Content Placeholder 5" descr="constitution_quill_p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12620" y="3491325"/>
            <a:ext cx="1127760" cy="743712"/>
          </a:xfrm>
        </p:spPr>
      </p:pic>
      <p:pic>
        <p:nvPicPr>
          <p:cNvPr id="7" name="Content Placeholder 16" descr="constiu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87319" y="3505200"/>
            <a:ext cx="5056681" cy="3352800"/>
          </a:xfrm>
          <a:prstGeom prst="rect">
            <a:avLst/>
          </a:prstGeom>
        </p:spPr>
      </p:pic>
      <p:pic>
        <p:nvPicPr>
          <p:cNvPr id="5" name="Content Placeholder 4" descr="bibl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0" y="1524000"/>
            <a:ext cx="4577892" cy="3429000"/>
          </a:xfrm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05AD-B912-AB46-BC0E-ECB7A22E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Religious Movements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26A7-46C0-7443-B652-42CD3493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Renaissance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Questioning Authority</a:t>
            </a:r>
          </a:p>
          <a:p>
            <a:r>
              <a:rPr lang="en-US" dirty="0">
                <a:solidFill>
                  <a:schemeClr val="bg1"/>
                </a:solidFill>
              </a:rPr>
              <a:t>Protestant Reformation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First protestant denominations</a:t>
            </a:r>
          </a:p>
          <a:p>
            <a:r>
              <a:rPr lang="en-US" dirty="0">
                <a:solidFill>
                  <a:schemeClr val="bg1"/>
                </a:solidFill>
              </a:rPr>
              <a:t>Colonization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Puritans and Pilgrims</a:t>
            </a:r>
          </a:p>
          <a:p>
            <a:r>
              <a:rPr lang="en-US" dirty="0">
                <a:solidFill>
                  <a:schemeClr val="bg1"/>
                </a:solidFill>
              </a:rPr>
              <a:t>Enlightenment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Separation of church and state</a:t>
            </a:r>
          </a:p>
          <a:p>
            <a:r>
              <a:rPr lang="en-US" dirty="0">
                <a:solidFill>
                  <a:schemeClr val="bg1"/>
                </a:solidFill>
              </a:rPr>
              <a:t>Great Awakening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Methodist</a:t>
            </a:r>
          </a:p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Great Awakening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Day Adventist, Mormon, S. Baptist</a:t>
            </a:r>
          </a:p>
        </p:txBody>
      </p:sp>
    </p:spTree>
    <p:extLst>
      <p:ext uri="{BB962C8B-B14F-4D97-AF65-F5344CB8AC3E}">
        <p14:creationId xmlns:p14="http://schemas.microsoft.com/office/powerpoint/2010/main" val="2898634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Did the Founding Fathers Believe?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Thomas Jefferson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God was not creator, but Providence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Wrote his own version of the 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Distrusted Paul and miracles</a:t>
            </a:r>
          </a:p>
          <a:p>
            <a:r>
              <a:rPr lang="en-US" dirty="0">
                <a:solidFill>
                  <a:schemeClr val="bg1"/>
                </a:solidFill>
              </a:rPr>
              <a:t>George Washington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Most likely faithful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Religion and philosophy important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Why did founding fathers stress importance of freedom of religion?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435C-DF67-A544-9937-816FB6AA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Constitution on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10E9-E438-C24A-9AB1-7AD81C0B2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Amendment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Congress shall make no law </a:t>
            </a:r>
            <a:r>
              <a:rPr lang="en-US" b="1" u="sng" dirty="0">
                <a:solidFill>
                  <a:schemeClr val="bg1"/>
                </a:solidFill>
              </a:rPr>
              <a:t>respecting an establishment of religion, or prohibiting the free exercise thereof</a:t>
            </a:r>
            <a:r>
              <a:rPr lang="en-US" dirty="0">
                <a:solidFill>
                  <a:schemeClr val="bg1"/>
                </a:solidFill>
              </a:rPr>
              <a:t>; or abridging the freedom of speech, or of the press; or the right of the people peaceably to assemble, and to petition the government for a redress of grievances.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9841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A8EA-B3BB-BA46-A727-84F4F4E7C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Landmark Supreme Court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472A7-C784-CF44-8EED-1B77DD42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Engel v. Vitale (1962)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School prayer</a:t>
            </a:r>
          </a:p>
          <a:p>
            <a:r>
              <a:rPr lang="en-US" dirty="0">
                <a:solidFill>
                  <a:schemeClr val="bg1"/>
                </a:solidFill>
              </a:rPr>
              <a:t>Murray v. </a:t>
            </a:r>
            <a:r>
              <a:rPr lang="en-US" dirty="0" err="1">
                <a:solidFill>
                  <a:schemeClr val="bg1"/>
                </a:solidFill>
              </a:rPr>
              <a:t>Curlett</a:t>
            </a:r>
            <a:r>
              <a:rPr lang="en-US" dirty="0">
                <a:solidFill>
                  <a:schemeClr val="bg1"/>
                </a:solidFill>
              </a:rPr>
              <a:t> (1963)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School prayer and Bible reading</a:t>
            </a:r>
          </a:p>
          <a:p>
            <a:r>
              <a:rPr lang="en-US" dirty="0">
                <a:solidFill>
                  <a:schemeClr val="bg1"/>
                </a:solidFill>
              </a:rPr>
              <a:t>Wallace v. </a:t>
            </a:r>
            <a:r>
              <a:rPr lang="en-US" dirty="0" err="1">
                <a:solidFill>
                  <a:schemeClr val="bg1"/>
                </a:solidFill>
              </a:rPr>
              <a:t>Jaffree</a:t>
            </a:r>
            <a:r>
              <a:rPr lang="en-US" dirty="0">
                <a:solidFill>
                  <a:schemeClr val="bg1"/>
                </a:solidFill>
              </a:rPr>
              <a:t> (1985)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Moment of meditation or silent prayer</a:t>
            </a:r>
          </a:p>
          <a:p>
            <a:r>
              <a:rPr lang="en-US" dirty="0">
                <a:solidFill>
                  <a:schemeClr val="bg1"/>
                </a:solidFill>
              </a:rPr>
              <a:t>County of Allegheny v. ACLU (1989)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Nativity scene with message of God</a:t>
            </a:r>
          </a:p>
          <a:p>
            <a:r>
              <a:rPr lang="en-US" dirty="0">
                <a:solidFill>
                  <a:schemeClr val="bg1"/>
                </a:solidFill>
              </a:rPr>
              <a:t>Lee v. Weisman (1992)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Clergy led prayer at graduation</a:t>
            </a:r>
          </a:p>
          <a:p>
            <a:r>
              <a:rPr lang="en-US" dirty="0">
                <a:solidFill>
                  <a:schemeClr val="bg1"/>
                </a:solidFill>
              </a:rPr>
              <a:t>Chandler v. James (1997)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Alabama case student led prayer before event</a:t>
            </a:r>
          </a:p>
          <a:p>
            <a:r>
              <a:rPr lang="en-US" dirty="0">
                <a:solidFill>
                  <a:schemeClr val="bg1"/>
                </a:solidFill>
              </a:rPr>
              <a:t>Santa Fe Independent School District v. Doe (2000)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Student led prayer before games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1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Bible vs. The 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Can the Bible and the Constitution conflict with each other?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extent of 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Amendment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Separation of Church and State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Schools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Public policy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Political correctness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Mark 16:15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</a:rPr>
              <a:t>The Constitution does not protect all parts of religion</a:t>
            </a:r>
          </a:p>
        </p:txBody>
      </p:sp>
    </p:spTree>
    <p:extLst>
      <p:ext uri="{BB962C8B-B14F-4D97-AF65-F5344CB8AC3E}">
        <p14:creationId xmlns:p14="http://schemas.microsoft.com/office/powerpoint/2010/main" val="41652118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How Much Will American Culture Change in the next 100 years?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50 Years?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10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God’s Plan For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Hear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18:8</a:t>
            </a:r>
          </a:p>
          <a:p>
            <a:r>
              <a:rPr lang="en-US" dirty="0">
                <a:solidFill>
                  <a:schemeClr val="bg1"/>
                </a:solidFill>
              </a:rPr>
              <a:t>Believe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John 3:16; Mark 16:16; Acts 16:31</a:t>
            </a:r>
          </a:p>
          <a:p>
            <a:r>
              <a:rPr lang="en-US" dirty="0">
                <a:solidFill>
                  <a:schemeClr val="bg1"/>
                </a:solidFill>
              </a:rPr>
              <a:t>Confess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Matthew 10:32-33; Romans 10:9-10</a:t>
            </a:r>
          </a:p>
          <a:p>
            <a:r>
              <a:rPr lang="en-US" dirty="0">
                <a:solidFill>
                  <a:schemeClr val="bg1"/>
                </a:solidFill>
              </a:rPr>
              <a:t>Repent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Matthew 4:17; Acts 2:38; Luke 13:3; Acts 8:22</a:t>
            </a:r>
          </a:p>
          <a:p>
            <a:r>
              <a:rPr lang="en-US" dirty="0">
                <a:solidFill>
                  <a:schemeClr val="bg1"/>
                </a:solidFill>
              </a:rPr>
              <a:t>Be Baptized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Mark 16:14-20; John 3:3, 5-8; Romans 6:4; I Peter 3:21; Acts 2:38</a:t>
            </a:r>
          </a:p>
          <a:p>
            <a:r>
              <a:rPr lang="en-US" dirty="0">
                <a:solidFill>
                  <a:schemeClr val="bg1"/>
                </a:solidFill>
              </a:rPr>
              <a:t>Live a Faithful Life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3136382795"/>
      </p:ext>
    </p:extLst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cean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Vintage American Flag</Template>
  <TotalTime>18756</TotalTime>
  <Words>352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Ocean 4</vt:lpstr>
      <vt:lpstr>God vs. America The Bible vs. The Constitution</vt:lpstr>
      <vt:lpstr>Religious Movements</vt:lpstr>
      <vt:lpstr>What Did the Founding Fathers Believe?</vt:lpstr>
      <vt:lpstr>The Constitution on Religion</vt:lpstr>
      <vt:lpstr>Landmark Supreme Court Cases</vt:lpstr>
      <vt:lpstr>The Bible vs. The Constitution</vt:lpstr>
      <vt:lpstr>How Much Will American Culture Change in the next 100 years? 50 Years? 10 Years?</vt:lpstr>
      <vt:lpstr>God’s Plan For Salvation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v. America</dc:title>
  <dc:creator>Britt</dc:creator>
  <cp:lastModifiedBy>Microsoft Office User</cp:lastModifiedBy>
  <cp:revision>25</cp:revision>
  <dcterms:created xsi:type="dcterms:W3CDTF">2011-08-24T08:17:57Z</dcterms:created>
  <dcterms:modified xsi:type="dcterms:W3CDTF">2018-09-30T20:54:23Z</dcterms:modified>
</cp:coreProperties>
</file>