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1" r:id="rId2"/>
    <p:sldId id="267" r:id="rId3"/>
    <p:sldId id="265" r:id="rId4"/>
    <p:sldId id="266" r:id="rId5"/>
    <p:sldId id="268" r:id="rId6"/>
    <p:sldId id="256" r:id="rId7"/>
    <p:sldId id="272" r:id="rId8"/>
    <p:sldId id="264" r:id="rId9"/>
    <p:sldId id="257" r:id="rId10"/>
    <p:sldId id="258" r:id="rId11"/>
    <p:sldId id="259" r:id="rId12"/>
    <p:sldId id="261" r:id="rId13"/>
    <p:sldId id="260" r:id="rId14"/>
    <p:sldId id="262" r:id="rId15"/>
    <p:sldId id="263" r:id="rId16"/>
    <p:sldId id="273" r:id="rId17"/>
    <p:sldId id="269" r:id="rId18"/>
    <p:sldId id="270" r:id="rId19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B9A73-4EBA-482A-8177-2E8A05389D55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35895-5E30-45C0-8E1B-131BC5D24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89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F8C96-D41A-4BFD-B543-02D24032688C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3B18D-BC85-477F-8490-5E8129427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22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3B18D-BC85-477F-8490-5E81294273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3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3B18D-BC85-477F-8490-5E81294273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8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699-40BA-48DA-837B-1E0F54E5D43C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DF03-8981-4A36-9F42-ECCFA1082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8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699-40BA-48DA-837B-1E0F54E5D43C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DF03-8981-4A36-9F42-ECCFA1082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3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699-40BA-48DA-837B-1E0F54E5D43C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DF03-8981-4A36-9F42-ECCFA1082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1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699-40BA-48DA-837B-1E0F54E5D43C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DF03-8981-4A36-9F42-ECCFA1082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2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699-40BA-48DA-837B-1E0F54E5D43C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DF03-8981-4A36-9F42-ECCFA1082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0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699-40BA-48DA-837B-1E0F54E5D43C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DF03-8981-4A36-9F42-ECCFA1082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6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699-40BA-48DA-837B-1E0F54E5D43C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DF03-8981-4A36-9F42-ECCFA1082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7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699-40BA-48DA-837B-1E0F54E5D43C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DF03-8981-4A36-9F42-ECCFA1082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699-40BA-48DA-837B-1E0F54E5D43C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DF03-8981-4A36-9F42-ECCFA1082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1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699-40BA-48DA-837B-1E0F54E5D43C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DF03-8981-4A36-9F42-ECCFA1082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7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85699-40BA-48DA-837B-1E0F54E5D43C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5DF03-8981-4A36-9F42-ECCFA1082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7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85699-40BA-48DA-837B-1E0F54E5D43C}" type="datetimeFigureOut">
              <a:rPr lang="en-US" smtClean="0"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5DF03-8981-4A36-9F42-ECCFA1082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5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5" y="396875"/>
            <a:ext cx="10515600" cy="628015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Have you been</a:t>
            </a:r>
          </a:p>
          <a:p>
            <a:r>
              <a:rPr lang="en-US" sz="6000" b="1" dirty="0">
                <a:solidFill>
                  <a:srgbClr val="7030A0"/>
                </a:solidFill>
              </a:rPr>
              <a:t> </a:t>
            </a:r>
            <a:r>
              <a:rPr lang="en-US" sz="6000" b="1" dirty="0" smtClean="0">
                <a:solidFill>
                  <a:srgbClr val="7030A0"/>
                </a:solidFill>
              </a:rPr>
              <a:t>   Added to the</a:t>
            </a:r>
          </a:p>
          <a:p>
            <a:r>
              <a:rPr lang="en-US" sz="6000" b="1" dirty="0">
                <a:solidFill>
                  <a:srgbClr val="7030A0"/>
                </a:solidFill>
              </a:rPr>
              <a:t> </a:t>
            </a:r>
            <a:r>
              <a:rPr lang="en-US" sz="6000" b="1" dirty="0" smtClean="0">
                <a:solidFill>
                  <a:srgbClr val="7030A0"/>
                </a:solidFill>
              </a:rPr>
              <a:t>       Church</a:t>
            </a:r>
          </a:p>
          <a:p>
            <a:r>
              <a:rPr lang="en-US" sz="6000" b="1" dirty="0">
                <a:solidFill>
                  <a:srgbClr val="7030A0"/>
                </a:solidFill>
              </a:rPr>
              <a:t> </a:t>
            </a:r>
            <a:r>
              <a:rPr lang="en-US" sz="6000" b="1" dirty="0" smtClean="0">
                <a:solidFill>
                  <a:srgbClr val="7030A0"/>
                </a:solidFill>
              </a:rPr>
              <a:t>          by the Lord?</a:t>
            </a:r>
          </a:p>
          <a:p>
            <a:endParaRPr lang="en-US" sz="6000" b="1" dirty="0">
              <a:solidFill>
                <a:srgbClr val="7030A0"/>
              </a:solidFill>
            </a:endParaRPr>
          </a:p>
          <a:p>
            <a:r>
              <a:rPr lang="en-US" sz="6000" b="1" dirty="0" smtClean="0">
                <a:solidFill>
                  <a:srgbClr val="7030A0"/>
                </a:solidFill>
              </a:rPr>
              <a:t>     </a:t>
            </a:r>
            <a:r>
              <a:rPr lang="en-US" sz="6000" b="1" dirty="0" smtClean="0">
                <a:solidFill>
                  <a:srgbClr val="FF0000"/>
                </a:solidFill>
              </a:rPr>
              <a:t>Acts 2:47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30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The church of Christ </a:t>
            </a:r>
            <a:r>
              <a:rPr lang="en-US" sz="4800" b="1" i="1" u="sng" dirty="0" smtClean="0">
                <a:solidFill>
                  <a:srgbClr val="FF0000"/>
                </a:solidFill>
              </a:rPr>
              <a:t>had a glorious builder:   </a:t>
            </a:r>
            <a:r>
              <a:rPr lang="en-US" sz="4800" b="1" dirty="0" smtClean="0">
                <a:solidFill>
                  <a:srgbClr val="0070C0"/>
                </a:solidFill>
              </a:rPr>
              <a:t>Jesus Christ.   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Matt. 16:13-18</a:t>
            </a:r>
          </a:p>
          <a:p>
            <a:r>
              <a:rPr lang="en-US" sz="5400" b="1" dirty="0" smtClean="0">
                <a:solidFill>
                  <a:srgbClr val="0070C0"/>
                </a:solidFill>
              </a:rPr>
              <a:t>Eh. </a:t>
            </a:r>
            <a:r>
              <a:rPr lang="en-US" sz="5400" b="1" dirty="0" smtClean="0">
                <a:solidFill>
                  <a:srgbClr val="0070C0"/>
                </a:solidFill>
              </a:rPr>
              <a:t>3:9-11  ..God, who created all things by Jesus Christ: to the intent</a:t>
            </a:r>
          </a:p>
          <a:p>
            <a:r>
              <a:rPr lang="en-US" sz="5400" b="1" dirty="0" smtClean="0">
                <a:solidFill>
                  <a:srgbClr val="0070C0"/>
                </a:solidFill>
              </a:rPr>
              <a:t>That now unto the principalities and powers in heavenly places might be known by the church the manifold wisdom of </a:t>
            </a:r>
            <a:r>
              <a:rPr lang="en-US" sz="5400" b="1" dirty="0" err="1" smtClean="0">
                <a:solidFill>
                  <a:srgbClr val="0070C0"/>
                </a:solidFill>
              </a:rPr>
              <a:t>God,according</a:t>
            </a:r>
            <a:r>
              <a:rPr lang="en-US" sz="5400" b="1" dirty="0" smtClean="0">
                <a:solidFill>
                  <a:srgbClr val="0070C0"/>
                </a:solidFill>
              </a:rPr>
              <a:t> to the eternal purpose which he purposed in Christ Jesus our Lord.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15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70C0"/>
                </a:solidFill>
              </a:rPr>
              <a:t>The church of Christ has a </a:t>
            </a:r>
            <a:r>
              <a:rPr lang="en-US" sz="4800" b="1" u="sng" dirty="0" smtClean="0">
                <a:solidFill>
                  <a:srgbClr val="FF0000"/>
                </a:solidFill>
              </a:rPr>
              <a:t>glorious </a:t>
            </a:r>
            <a:r>
              <a:rPr lang="en-US" sz="4800" b="1" u="sng" dirty="0" err="1" smtClean="0">
                <a:solidFill>
                  <a:srgbClr val="FF0000"/>
                </a:solidFill>
              </a:rPr>
              <a:t>Saviour</a:t>
            </a:r>
            <a:r>
              <a:rPr lang="en-US" sz="4800" b="1" u="sng" dirty="0" smtClean="0">
                <a:solidFill>
                  <a:srgbClr val="FF0000"/>
                </a:solidFill>
              </a:rPr>
              <a:t>             </a:t>
            </a:r>
            <a:r>
              <a:rPr lang="en-US" sz="4800" b="1" dirty="0" smtClean="0">
                <a:solidFill>
                  <a:srgbClr val="0070C0"/>
                </a:solidFill>
              </a:rPr>
              <a:t>Eph. 1:20-23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9" y="1863724"/>
            <a:ext cx="11991975" cy="49942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God’s great mystery revealed that JESUS IS THE head </a:t>
            </a:r>
            <a:r>
              <a:rPr lang="en-US" dirty="0" smtClean="0">
                <a:solidFill>
                  <a:srgbClr val="00B050"/>
                </a:solidFill>
              </a:rPr>
              <a:t>of God’s </a:t>
            </a:r>
            <a:r>
              <a:rPr lang="en-US" dirty="0" smtClean="0">
                <a:solidFill>
                  <a:srgbClr val="00B050"/>
                </a:solidFill>
              </a:rPr>
              <a:t>glorious church!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sz="3400" b="1" u="sng" dirty="0" smtClean="0">
                <a:solidFill>
                  <a:srgbClr val="FF0000"/>
                </a:solidFill>
              </a:rPr>
              <a:t>Eph. 5:23; It’s </a:t>
            </a:r>
            <a:r>
              <a:rPr lang="en-US" sz="3400" b="1" u="sng" dirty="0" smtClean="0">
                <a:solidFill>
                  <a:srgbClr val="FF0000"/>
                </a:solidFill>
              </a:rPr>
              <a:t>Savior </a:t>
            </a:r>
            <a:r>
              <a:rPr lang="en-US" sz="3400" dirty="0" smtClean="0">
                <a:solidFill>
                  <a:srgbClr val="0070C0"/>
                </a:solidFill>
              </a:rPr>
              <a:t>..and he is the savior of the body</a:t>
            </a:r>
            <a:endParaRPr lang="en-US" sz="3400" dirty="0" smtClean="0">
              <a:solidFill>
                <a:srgbClr val="0070C0"/>
              </a:solidFill>
            </a:endParaRPr>
          </a:p>
          <a:p>
            <a:r>
              <a:rPr lang="en-US" sz="3400" b="1" u="sng" dirty="0" smtClean="0">
                <a:solidFill>
                  <a:srgbClr val="FF0000"/>
                </a:solidFill>
              </a:rPr>
              <a:t>Heb. 2:17  High </a:t>
            </a:r>
            <a:r>
              <a:rPr lang="en-US" sz="3400" b="1" u="sng" dirty="0" smtClean="0">
                <a:solidFill>
                  <a:srgbClr val="FF0000"/>
                </a:solidFill>
              </a:rPr>
              <a:t>Priest.  </a:t>
            </a:r>
            <a:r>
              <a:rPr lang="en-US" sz="3400" dirty="0" smtClean="0">
                <a:solidFill>
                  <a:srgbClr val="0070C0"/>
                </a:solidFill>
              </a:rPr>
              <a:t>.Wherefore  in all things it behooved him to be made like unto his brethren, that he might be a merciful and faithful high priest in things pertaining to God, to make reconciliation for the sins of the people”</a:t>
            </a:r>
            <a:endParaRPr lang="en-US" sz="3400" dirty="0" smtClean="0">
              <a:solidFill>
                <a:srgbClr val="0070C0"/>
              </a:solidFill>
            </a:endParaRPr>
          </a:p>
          <a:p>
            <a:r>
              <a:rPr lang="en-US" sz="3400" b="1" u="sng" dirty="0" smtClean="0">
                <a:solidFill>
                  <a:srgbClr val="FF0000"/>
                </a:solidFill>
              </a:rPr>
              <a:t>I Tim. 6:15 It’s Potentate and mighty </a:t>
            </a:r>
            <a:r>
              <a:rPr lang="en-US" sz="3400" b="1" u="sng" dirty="0" smtClean="0">
                <a:solidFill>
                  <a:srgbClr val="FF0000"/>
                </a:solidFill>
              </a:rPr>
              <a:t>King </a:t>
            </a:r>
            <a:r>
              <a:rPr lang="en-US" sz="3400" dirty="0" smtClean="0">
                <a:solidFill>
                  <a:srgbClr val="0070C0"/>
                </a:solidFill>
              </a:rPr>
              <a:t>:  which in his times he shall show, who is the blessed and only Potentate, the King of kings, and Lord of Lords:” </a:t>
            </a:r>
            <a:endParaRPr lang="en-US" sz="3400" dirty="0" smtClean="0">
              <a:solidFill>
                <a:srgbClr val="0070C0"/>
              </a:solidFill>
            </a:endParaRPr>
          </a:p>
          <a:p>
            <a:r>
              <a:rPr lang="en-US" sz="3400" b="1" u="sng" dirty="0" smtClean="0">
                <a:solidFill>
                  <a:srgbClr val="FF0000"/>
                </a:solidFill>
              </a:rPr>
              <a:t>Eph. </a:t>
            </a:r>
            <a:r>
              <a:rPr lang="en-US" sz="3400" b="1" u="sng" dirty="0" smtClean="0">
                <a:solidFill>
                  <a:srgbClr val="FF0000"/>
                </a:solidFill>
              </a:rPr>
              <a:t>2:19,20  </a:t>
            </a:r>
            <a:r>
              <a:rPr lang="en-US" sz="3400" b="1" u="sng" dirty="0" smtClean="0">
                <a:solidFill>
                  <a:srgbClr val="FF0000"/>
                </a:solidFill>
              </a:rPr>
              <a:t>Its Chief Corner </a:t>
            </a:r>
            <a:r>
              <a:rPr lang="en-US" sz="3400" b="1" u="sng" dirty="0" smtClean="0">
                <a:solidFill>
                  <a:srgbClr val="FF0000"/>
                </a:solidFill>
              </a:rPr>
              <a:t>Stone </a:t>
            </a:r>
            <a:r>
              <a:rPr lang="en-US" sz="3400" dirty="0" smtClean="0">
                <a:solidFill>
                  <a:srgbClr val="0070C0"/>
                </a:solidFill>
              </a:rPr>
              <a:t>“Now therefore ye are no more strangers and </a:t>
            </a:r>
            <a:r>
              <a:rPr lang="en-US" sz="3400" dirty="0" err="1" smtClean="0">
                <a:solidFill>
                  <a:srgbClr val="0070C0"/>
                </a:solidFill>
              </a:rPr>
              <a:t>foreigners,but</a:t>
            </a:r>
            <a:r>
              <a:rPr lang="en-US" sz="3400" dirty="0" smtClean="0">
                <a:solidFill>
                  <a:srgbClr val="0070C0"/>
                </a:solidFill>
              </a:rPr>
              <a:t> fellow citizens with the saints, and of the household of God; and are </a:t>
            </a:r>
          </a:p>
          <a:p>
            <a:r>
              <a:rPr lang="en-US" sz="3400" dirty="0" smtClean="0">
                <a:solidFill>
                  <a:srgbClr val="0070C0"/>
                </a:solidFill>
              </a:rPr>
              <a:t>Built upon the foundation, of the apostles and prophets, Jesus Christ himself being the chief corner stone”</a:t>
            </a:r>
            <a:r>
              <a:rPr lang="en-US" sz="34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3400" dirty="0">
                <a:solidFill>
                  <a:srgbClr val="0070C0"/>
                </a:solidFill>
              </a:rPr>
              <a:t> </a:t>
            </a:r>
            <a:r>
              <a:rPr lang="en-US" sz="3400" dirty="0" smtClean="0">
                <a:solidFill>
                  <a:srgbClr val="0070C0"/>
                </a:solidFill>
              </a:rPr>
              <a:t>                                    </a:t>
            </a:r>
            <a:r>
              <a:rPr lang="en-US" sz="3400" b="1" u="sng" dirty="0" smtClean="0">
                <a:solidFill>
                  <a:srgbClr val="FF0000"/>
                </a:solidFill>
              </a:rPr>
              <a:t>We need Him every hour!</a:t>
            </a:r>
            <a:endParaRPr lang="en-US" sz="3400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97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It’s Law.  </a:t>
            </a:r>
            <a:r>
              <a:rPr lang="en-US" dirty="0" smtClean="0">
                <a:solidFill>
                  <a:srgbClr val="0070C0"/>
                </a:solidFill>
              </a:rPr>
              <a:t>The law of the Glorious church revealed !! 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90688"/>
            <a:ext cx="12125325" cy="494665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New Testament.  It is it’s only law. 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This is the instrument of authority through which Christ rules the church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Phil. 3:16 “</a:t>
            </a:r>
            <a:r>
              <a:rPr lang="en-US" dirty="0" err="1" smtClean="0">
                <a:solidFill>
                  <a:srgbClr val="7030A0"/>
                </a:solidFill>
              </a:rPr>
              <a:t>nevertheless,whereto</a:t>
            </a:r>
            <a:r>
              <a:rPr lang="en-US" dirty="0" smtClean="0">
                <a:solidFill>
                  <a:srgbClr val="7030A0"/>
                </a:solidFill>
              </a:rPr>
              <a:t> we have already attained,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Let us walk by the same rule, let us mind the same thing.”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2 Tim. </a:t>
            </a:r>
            <a:r>
              <a:rPr lang="en-US" dirty="0" smtClean="0">
                <a:solidFill>
                  <a:srgbClr val="0070C0"/>
                </a:solidFill>
              </a:rPr>
              <a:t>1:13    </a:t>
            </a:r>
            <a:r>
              <a:rPr lang="en-US" dirty="0" smtClean="0">
                <a:solidFill>
                  <a:srgbClr val="7030A0"/>
                </a:solidFill>
              </a:rPr>
              <a:t>hold fast the form of sound words, which thou hast heard of me, in faith and love which is in Christ Jesus.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We cannot add to it or take away from it. Rev. 22:18-19</a:t>
            </a: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It was given by the inspiration of God. 2 Tim. 3:16,17</a:t>
            </a: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We must contend for ‘the faith’.  Jude 3.  </a:t>
            </a: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We will be judged by it.  John 12:48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891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7030A0"/>
                </a:solidFill>
              </a:rPr>
              <a:t>It’s Worship:  </a:t>
            </a:r>
            <a:endParaRPr lang="en-US" b="1" i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First day of the week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Heb. 10:25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Rev. 1:10</a:t>
            </a: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Preach the Word.  2 Tim. 4:2</a:t>
            </a: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Giving.  I Cor. 16:1-2</a:t>
            </a: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Prayer.  Acts 2:42</a:t>
            </a: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Breaking of Bread   I Cor. 11:23-29  Acts 20:7)</a:t>
            </a: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Singing.  Eph. 5:19; Col. 3:16;  I Cor. 14:15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382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7030A0"/>
                </a:solidFill>
              </a:rPr>
              <a:t>It’s Earthly Organization.</a:t>
            </a:r>
            <a:endParaRPr lang="en-US" b="1" i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Elders  I Pet. 5:2  Acts 14:23; Acts 20:28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Deacons:  Phil. 1:1 ; I Tim. 3:8-13  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Preachers to preach and reprove.(exhort) the flock.  I Tim. 4:1-5</a:t>
            </a:r>
          </a:p>
          <a:p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Eph. 4:11 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26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u="sng" dirty="0" smtClean="0">
                <a:solidFill>
                  <a:srgbClr val="00B050"/>
                </a:solidFill>
              </a:rPr>
              <a:t>The only church that will stand forever!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825625"/>
            <a:ext cx="12077700" cy="43513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Eph. 5:23  “..and he is the </a:t>
            </a:r>
            <a:r>
              <a:rPr lang="en-US" sz="3600" b="1" dirty="0" err="1" smtClean="0">
                <a:solidFill>
                  <a:srgbClr val="0070C0"/>
                </a:solidFill>
              </a:rPr>
              <a:t>savour</a:t>
            </a:r>
            <a:r>
              <a:rPr lang="en-US" sz="3600" b="1" dirty="0" smtClean="0">
                <a:solidFill>
                  <a:srgbClr val="0070C0"/>
                </a:solidFill>
              </a:rPr>
              <a:t> of the body” 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The </a:t>
            </a:r>
            <a:r>
              <a:rPr lang="en-US" sz="3600" b="1" dirty="0" err="1" smtClean="0">
                <a:solidFill>
                  <a:srgbClr val="0070C0"/>
                </a:solidFill>
              </a:rPr>
              <a:t>Saviour</a:t>
            </a:r>
            <a:r>
              <a:rPr lang="en-US" sz="3600" b="1" dirty="0" smtClean="0">
                <a:solidFill>
                  <a:srgbClr val="0070C0"/>
                </a:solidFill>
              </a:rPr>
              <a:t> of the church of Christ is the glorified Jesus Christ.</a:t>
            </a:r>
          </a:p>
          <a:p>
            <a:endParaRPr lang="en-US" sz="3600" b="1" dirty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It is only those who are in this glorious church who can hope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For </a:t>
            </a:r>
            <a:r>
              <a:rPr lang="en-US" sz="3600" b="1" dirty="0" err="1" smtClean="0">
                <a:solidFill>
                  <a:srgbClr val="0070C0"/>
                </a:solidFill>
              </a:rPr>
              <a:t>salvation.Col</a:t>
            </a:r>
            <a:r>
              <a:rPr lang="en-US" sz="3600" b="1" dirty="0" smtClean="0">
                <a:solidFill>
                  <a:srgbClr val="0070C0"/>
                </a:solidFill>
              </a:rPr>
              <a:t>. 1:13 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76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Have you been </a:t>
            </a:r>
          </a:p>
          <a:p>
            <a:r>
              <a:rPr lang="en-US" sz="5400" b="1" dirty="0">
                <a:solidFill>
                  <a:srgbClr val="00B050"/>
                </a:solidFill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</a:rPr>
              <a:t>  added to the church</a:t>
            </a:r>
          </a:p>
          <a:p>
            <a:r>
              <a:rPr lang="en-US" sz="5400" b="1" dirty="0">
                <a:solidFill>
                  <a:srgbClr val="00B050"/>
                </a:solidFill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</a:rPr>
              <a:t>     by the </a:t>
            </a:r>
          </a:p>
          <a:p>
            <a:r>
              <a:rPr lang="en-US" sz="5400" b="1" dirty="0">
                <a:solidFill>
                  <a:srgbClr val="00B050"/>
                </a:solidFill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</a:rPr>
              <a:t>        Lord Jesus Christ?   Acts 2:47</a:t>
            </a:r>
            <a:endParaRPr lang="en-US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2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 Summary: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1.  We need to be in the glorious church?   Are you? 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In or Out  ?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</a:rPr>
              <a:t>.  We need to have the </a:t>
            </a:r>
            <a:r>
              <a:rPr lang="en-US" sz="3200" b="1" dirty="0" err="1" smtClean="0">
                <a:solidFill>
                  <a:srgbClr val="002060"/>
                </a:solidFill>
              </a:rPr>
              <a:t>Saviour</a:t>
            </a:r>
            <a:r>
              <a:rPr lang="en-US" sz="3200" b="1" dirty="0" smtClean="0">
                <a:solidFill>
                  <a:srgbClr val="002060"/>
                </a:solidFill>
              </a:rPr>
              <a:t>, Jesus Christ.   Do you?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3</a:t>
            </a:r>
            <a:r>
              <a:rPr lang="en-US" sz="3200" b="1" dirty="0" smtClean="0">
                <a:solidFill>
                  <a:srgbClr val="002060"/>
                </a:solidFill>
              </a:rPr>
              <a:t>.  Our people are dying , men and women, young people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Who 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are leaving this world every week.  So many leave </a:t>
            </a:r>
            <a:r>
              <a:rPr lang="en-US" sz="3200" b="1" dirty="0" smtClean="0">
                <a:solidFill>
                  <a:srgbClr val="002060"/>
                </a:solidFill>
              </a:rPr>
              <a:t>without Being </a:t>
            </a:r>
            <a:r>
              <a:rPr lang="en-US" sz="3200" b="1" dirty="0" smtClean="0">
                <a:solidFill>
                  <a:srgbClr val="002060"/>
                </a:solidFill>
              </a:rPr>
              <a:t>in the glorious church.</a:t>
            </a:r>
          </a:p>
          <a:p>
            <a:r>
              <a:rPr lang="en-US" sz="3200" b="1" dirty="0" smtClean="0">
                <a:solidFill>
                  <a:srgbClr val="002060"/>
                </a:solidFill>
              </a:rPr>
              <a:t>4.  We need help and encouragement to go on. </a:t>
            </a:r>
            <a:r>
              <a:rPr lang="en-US" sz="3200" b="1" u="sng" dirty="0" smtClean="0">
                <a:solidFill>
                  <a:srgbClr val="FF0000"/>
                </a:solidFill>
              </a:rPr>
              <a:t> “Where can </a:t>
            </a:r>
            <a:r>
              <a:rPr lang="en-US" sz="3200" b="1" u="sng" dirty="0" smtClean="0">
                <a:solidFill>
                  <a:srgbClr val="FF0000"/>
                </a:solidFill>
              </a:rPr>
              <a:t>I Go </a:t>
            </a:r>
            <a:r>
              <a:rPr lang="en-US" sz="3200" b="1" u="sng" dirty="0" smtClean="0">
                <a:solidFill>
                  <a:srgbClr val="FF0000"/>
                </a:solidFill>
              </a:rPr>
              <a:t>but to the Lord!.   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76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Paul’s intention in writing these things: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That Timothy might know how to behave  himself.</a:t>
            </a:r>
          </a:p>
          <a:p>
            <a:r>
              <a:rPr lang="en-US" sz="4800" b="1" dirty="0" smtClean="0">
                <a:solidFill>
                  <a:srgbClr val="00B050"/>
                </a:solidFill>
              </a:rPr>
              <a:t>How to function correctly in the kingdom of </a:t>
            </a:r>
            <a:r>
              <a:rPr lang="en-US" sz="4800" b="1" dirty="0" smtClean="0">
                <a:solidFill>
                  <a:srgbClr val="00B050"/>
                </a:solidFill>
              </a:rPr>
              <a:t>God</a:t>
            </a:r>
            <a:r>
              <a:rPr lang="en-US" sz="4800" b="1" dirty="0">
                <a:solidFill>
                  <a:srgbClr val="00B050"/>
                </a:solidFill>
              </a:rPr>
              <a:t>  </a:t>
            </a:r>
            <a:r>
              <a:rPr lang="en-US" sz="4800" b="1" dirty="0" smtClean="0">
                <a:solidFill>
                  <a:srgbClr val="00B050"/>
                </a:solidFill>
              </a:rPr>
              <a:t>and without controversy GREAT IS THE MYSTERY OF GODLINESS:  </a:t>
            </a:r>
            <a:endParaRPr lang="en-US" sz="48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017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1475"/>
            <a:ext cx="10515600" cy="5805488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The</a:t>
            </a:r>
          </a:p>
          <a:p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</a:rPr>
              <a:t>    Mystery</a:t>
            </a:r>
          </a:p>
          <a:p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</a:rPr>
              <a:t>        of</a:t>
            </a:r>
          </a:p>
          <a:p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</a:rPr>
              <a:t>            Godliness..</a:t>
            </a:r>
          </a:p>
          <a:p>
            <a:r>
              <a:rPr lang="en-US" sz="7200" b="1" dirty="0">
                <a:solidFill>
                  <a:srgbClr val="FF0000"/>
                </a:solidFill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</a:rPr>
              <a:t>     I Tim. 3:14-16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23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8451"/>
            <a:ext cx="11029950" cy="1187450"/>
          </a:xfrm>
        </p:spPr>
        <p:txBody>
          <a:bodyPr/>
          <a:lstStyle/>
          <a:p>
            <a:r>
              <a:rPr lang="en-US" dirty="0" smtClean="0"/>
              <a:t>I Tim. 3:14-16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3974"/>
            <a:ext cx="10515600" cy="55340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3500" b="1" dirty="0">
              <a:solidFill>
                <a:srgbClr val="7030A0"/>
              </a:solidFill>
            </a:endParaRPr>
          </a:p>
          <a:p>
            <a:r>
              <a:rPr lang="en-US" sz="3500" baseline="30000" dirty="0">
                <a:solidFill>
                  <a:srgbClr val="7030A0"/>
                </a:solidFill>
              </a:rPr>
              <a:t>14 </a:t>
            </a:r>
            <a:r>
              <a:rPr lang="en-US" sz="3500" dirty="0">
                <a:solidFill>
                  <a:srgbClr val="7030A0"/>
                </a:solidFill>
              </a:rPr>
              <a:t>These things write I unto thee, hoping to come unto thee shortly:</a:t>
            </a:r>
          </a:p>
          <a:p>
            <a:r>
              <a:rPr lang="en-US" sz="3500" baseline="30000" dirty="0">
                <a:solidFill>
                  <a:srgbClr val="7030A0"/>
                </a:solidFill>
              </a:rPr>
              <a:t>15 </a:t>
            </a:r>
            <a:r>
              <a:rPr lang="en-US" sz="3500" dirty="0">
                <a:solidFill>
                  <a:srgbClr val="7030A0"/>
                </a:solidFill>
              </a:rPr>
              <a:t>But if I tarry long, that thou </a:t>
            </a:r>
            <a:r>
              <a:rPr lang="en-US" sz="3500" dirty="0" err="1">
                <a:solidFill>
                  <a:srgbClr val="7030A0"/>
                </a:solidFill>
              </a:rPr>
              <a:t>mayest</a:t>
            </a:r>
            <a:r>
              <a:rPr lang="en-US" sz="3500" dirty="0">
                <a:solidFill>
                  <a:srgbClr val="7030A0"/>
                </a:solidFill>
              </a:rPr>
              <a:t> know how thou </a:t>
            </a:r>
            <a:r>
              <a:rPr lang="en-US" sz="3500" dirty="0" err="1">
                <a:solidFill>
                  <a:srgbClr val="7030A0"/>
                </a:solidFill>
              </a:rPr>
              <a:t>oughtest</a:t>
            </a:r>
            <a:r>
              <a:rPr lang="en-US" sz="3500" dirty="0">
                <a:solidFill>
                  <a:srgbClr val="7030A0"/>
                </a:solidFill>
              </a:rPr>
              <a:t> to behave thyself in the house of God, which is the church of the living God, the pillar and ground of the truth.</a:t>
            </a:r>
          </a:p>
          <a:p>
            <a:r>
              <a:rPr lang="en-US" sz="3500" baseline="30000" dirty="0">
                <a:solidFill>
                  <a:srgbClr val="7030A0"/>
                </a:solidFill>
              </a:rPr>
              <a:t>16 </a:t>
            </a:r>
            <a:r>
              <a:rPr lang="en-US" sz="3500" dirty="0">
                <a:solidFill>
                  <a:srgbClr val="7030A0"/>
                </a:solidFill>
              </a:rPr>
              <a:t>And </a:t>
            </a:r>
            <a:r>
              <a:rPr lang="en-US" sz="3500" dirty="0" smtClean="0">
                <a:solidFill>
                  <a:srgbClr val="7030A0"/>
                </a:solidFill>
              </a:rPr>
              <a:t>(</a:t>
            </a:r>
            <a:r>
              <a:rPr lang="en-US" sz="3500" b="1" i="1" u="sng" dirty="0" smtClean="0">
                <a:solidFill>
                  <a:srgbClr val="FF0000"/>
                </a:solidFill>
              </a:rPr>
              <a:t>without controversy</a:t>
            </a:r>
            <a:r>
              <a:rPr lang="en-US" sz="3500" dirty="0" smtClean="0">
                <a:solidFill>
                  <a:srgbClr val="7030A0"/>
                </a:solidFill>
              </a:rPr>
              <a:t>) </a:t>
            </a:r>
            <a:r>
              <a:rPr lang="en-US" sz="3200" b="1" u="sng" dirty="0">
                <a:solidFill>
                  <a:srgbClr val="7030A0"/>
                </a:solidFill>
              </a:rPr>
              <a:t>great is the mystery of </a:t>
            </a:r>
            <a:r>
              <a:rPr lang="en-US" sz="3200" b="1" u="sng" dirty="0" smtClean="0">
                <a:solidFill>
                  <a:srgbClr val="7030A0"/>
                </a:solidFill>
              </a:rPr>
              <a:t>godliness</a:t>
            </a:r>
            <a:r>
              <a:rPr lang="en-US" sz="3500" dirty="0" smtClean="0">
                <a:solidFill>
                  <a:srgbClr val="7030A0"/>
                </a:solidFill>
                <a:sym typeface="Wingdings" panose="05000000000000000000" pitchFamily="2" charset="2"/>
              </a:rPr>
              <a:t>(Great is the mystery of the Christian religion.)</a:t>
            </a:r>
            <a:r>
              <a:rPr lang="en-US" sz="3500" dirty="0" smtClean="0">
                <a:solidFill>
                  <a:srgbClr val="7030A0"/>
                </a:solidFill>
              </a:rPr>
              <a:t> </a:t>
            </a:r>
            <a:r>
              <a:rPr lang="en-US" sz="3500" dirty="0">
                <a:solidFill>
                  <a:srgbClr val="7030A0"/>
                </a:solidFill>
              </a:rPr>
              <a:t>God was manifest in the flesh, justified in the Spirit, seen of angels, preached unto the Gentiles, believed on in the world, received up into glory.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2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Great is the Mystery:</a:t>
            </a:r>
            <a:br>
              <a:rPr lang="en-US" b="1" u="sng" dirty="0" smtClean="0">
                <a:solidFill>
                  <a:srgbClr val="00B050"/>
                </a:solidFill>
              </a:rPr>
            </a:b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4" y="1152525"/>
            <a:ext cx="11896725" cy="5486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0070C0"/>
                </a:solidFill>
              </a:rPr>
              <a:t>   1.  God (the Son, </a:t>
            </a:r>
            <a:r>
              <a:rPr lang="en-US" sz="3500" b="1" dirty="0" smtClean="0">
                <a:solidFill>
                  <a:srgbClr val="0070C0"/>
                </a:solidFill>
              </a:rPr>
              <a:t>Jesus) </a:t>
            </a:r>
            <a:r>
              <a:rPr lang="en-US" sz="3500" b="1" u="sng" dirty="0" smtClean="0">
                <a:solidFill>
                  <a:srgbClr val="FF0000"/>
                </a:solidFill>
              </a:rPr>
              <a:t>was manifested in the flesh </a:t>
            </a:r>
            <a:r>
              <a:rPr lang="en-US" sz="3500" b="1" dirty="0" smtClean="0">
                <a:solidFill>
                  <a:srgbClr val="0070C0"/>
                </a:solidFill>
              </a:rPr>
              <a:t>was </a:t>
            </a:r>
            <a:r>
              <a:rPr lang="en-US" sz="3500" b="1" dirty="0" smtClean="0">
                <a:solidFill>
                  <a:srgbClr val="0070C0"/>
                </a:solidFill>
              </a:rPr>
              <a:t>revealed in human form. </a:t>
            </a:r>
            <a:r>
              <a:rPr lang="en-US" sz="3500" b="1" dirty="0" smtClean="0">
                <a:solidFill>
                  <a:srgbClr val="0070C0"/>
                </a:solidFill>
              </a:rPr>
              <a:t>Mtt.1:21; John 1:143</a:t>
            </a:r>
            <a:endParaRPr lang="en-US" sz="3500" b="1" dirty="0" smtClean="0">
              <a:solidFill>
                <a:srgbClr val="0070C0"/>
              </a:solidFill>
            </a:endParaRPr>
          </a:p>
          <a:p>
            <a:r>
              <a:rPr lang="en-US" sz="3500" b="1" dirty="0" smtClean="0">
                <a:solidFill>
                  <a:srgbClr val="0070C0"/>
                </a:solidFill>
              </a:rPr>
              <a:t>2.  Jesus was </a:t>
            </a:r>
            <a:r>
              <a:rPr lang="en-US" sz="3500" b="1" u="sng" dirty="0" smtClean="0">
                <a:solidFill>
                  <a:srgbClr val="FF0000"/>
                </a:solidFill>
              </a:rPr>
              <a:t>justified in the Spirit</a:t>
            </a:r>
            <a:r>
              <a:rPr lang="en-US" sz="3500" b="1" dirty="0" smtClean="0">
                <a:solidFill>
                  <a:srgbClr val="0070C0"/>
                </a:solidFill>
              </a:rPr>
              <a:t>.  The Holy Spirit vindicated Jesus in that His true nature was disclosed and His Messianic claims substantiated. </a:t>
            </a:r>
            <a:r>
              <a:rPr lang="en-US" sz="3500" b="1" dirty="0" err="1" smtClean="0">
                <a:solidFill>
                  <a:srgbClr val="0070C0"/>
                </a:solidFill>
              </a:rPr>
              <a:t>Jno</a:t>
            </a:r>
            <a:r>
              <a:rPr lang="en-US" sz="3500" b="1" dirty="0" smtClean="0">
                <a:solidFill>
                  <a:srgbClr val="0070C0"/>
                </a:solidFill>
              </a:rPr>
              <a:t>. 8:24.</a:t>
            </a:r>
          </a:p>
          <a:p>
            <a:r>
              <a:rPr lang="en-US" sz="3500" b="1" dirty="0" smtClean="0">
                <a:solidFill>
                  <a:srgbClr val="0070C0"/>
                </a:solidFill>
              </a:rPr>
              <a:t>3.  </a:t>
            </a:r>
            <a:r>
              <a:rPr lang="en-US" sz="3500" b="1" u="sng" dirty="0" smtClean="0">
                <a:solidFill>
                  <a:srgbClr val="FF0000"/>
                </a:solidFill>
              </a:rPr>
              <a:t>Seen of angels</a:t>
            </a:r>
            <a:r>
              <a:rPr lang="en-US" sz="3500" b="1" dirty="0" smtClean="0">
                <a:solidFill>
                  <a:srgbClr val="0070C0"/>
                </a:solidFill>
              </a:rPr>
              <a:t>.  Angels witnessed Jesus’ whole earthly career.  </a:t>
            </a:r>
            <a:endParaRPr lang="en-US" sz="3500" b="1" dirty="0">
              <a:solidFill>
                <a:srgbClr val="0070C0"/>
              </a:solidFill>
            </a:endParaRPr>
          </a:p>
          <a:p>
            <a:r>
              <a:rPr lang="en-US" sz="3500" b="1" dirty="0" smtClean="0">
                <a:solidFill>
                  <a:srgbClr val="0070C0"/>
                </a:solidFill>
              </a:rPr>
              <a:t>Matt. 4:11</a:t>
            </a:r>
            <a:endParaRPr lang="en-US" sz="3500" b="1" dirty="0" smtClean="0">
              <a:solidFill>
                <a:srgbClr val="0070C0"/>
              </a:solidFill>
            </a:endParaRPr>
          </a:p>
          <a:p>
            <a:r>
              <a:rPr lang="en-US" sz="3500" b="1" dirty="0" smtClean="0">
                <a:solidFill>
                  <a:srgbClr val="0070C0"/>
                </a:solidFill>
              </a:rPr>
              <a:t>4.  Jesus was </a:t>
            </a:r>
            <a:r>
              <a:rPr lang="en-US" sz="3500" b="1" u="sng" dirty="0" smtClean="0">
                <a:solidFill>
                  <a:srgbClr val="FF0000"/>
                </a:solidFill>
              </a:rPr>
              <a:t>preached unto the Gentiles </a:t>
            </a:r>
            <a:r>
              <a:rPr lang="en-US" sz="3500" b="1" dirty="0" smtClean="0">
                <a:solidFill>
                  <a:srgbClr val="0070C0"/>
                </a:solidFill>
              </a:rPr>
              <a:t>(a revelation of the mystery</a:t>
            </a:r>
          </a:p>
          <a:p>
            <a:r>
              <a:rPr lang="en-US" sz="3500" b="1" dirty="0" smtClean="0">
                <a:solidFill>
                  <a:srgbClr val="0070C0"/>
                </a:solidFill>
              </a:rPr>
              <a:t>That was revealed.  Thus, to all nations of men. (Matt. 28:18-20;Acts 10:34,35)</a:t>
            </a:r>
          </a:p>
          <a:p>
            <a:r>
              <a:rPr lang="en-US" sz="3500" b="1" dirty="0" smtClean="0">
                <a:solidFill>
                  <a:srgbClr val="0070C0"/>
                </a:solidFill>
              </a:rPr>
              <a:t>5</a:t>
            </a:r>
            <a:r>
              <a:rPr lang="en-US" sz="3500" b="1" u="sng" dirty="0" smtClean="0">
                <a:solidFill>
                  <a:srgbClr val="FF0000"/>
                </a:solidFill>
              </a:rPr>
              <a:t>. Believed </a:t>
            </a:r>
            <a:r>
              <a:rPr lang="en-US" sz="3500" b="1" dirty="0" smtClean="0">
                <a:solidFill>
                  <a:srgbClr val="0070C0"/>
                </a:solidFill>
              </a:rPr>
              <a:t>on in the world.  Multitudes have accepted the gospel, </a:t>
            </a:r>
          </a:p>
          <a:p>
            <a:r>
              <a:rPr lang="en-US" sz="3500" b="1" dirty="0" smtClean="0">
                <a:solidFill>
                  <a:srgbClr val="0070C0"/>
                </a:solidFill>
              </a:rPr>
              <a:t>Obeying it and following the teaching of the Master. (Heb. 5:8,9)</a:t>
            </a:r>
          </a:p>
          <a:p>
            <a:r>
              <a:rPr lang="en-US" sz="3500" b="1" dirty="0" smtClean="0">
                <a:solidFill>
                  <a:srgbClr val="0070C0"/>
                </a:solidFill>
              </a:rPr>
              <a:t>6. </a:t>
            </a:r>
            <a:r>
              <a:rPr lang="en-US" sz="3500" b="1" u="sng" dirty="0" smtClean="0">
                <a:solidFill>
                  <a:srgbClr val="FF0000"/>
                </a:solidFill>
              </a:rPr>
              <a:t>Received up into glory…Jesus </a:t>
            </a:r>
            <a:r>
              <a:rPr lang="en-US" sz="3500" b="1" dirty="0" smtClean="0">
                <a:solidFill>
                  <a:srgbClr val="0070C0"/>
                </a:solidFill>
              </a:rPr>
              <a:t>was taken back into heaven. Acts 1:9-11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98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Thus, God revealed His </a:t>
            </a:r>
            <a:endParaRPr lang="en-US" sz="7200" b="1" dirty="0">
              <a:solidFill>
                <a:srgbClr val="FF0000"/>
              </a:solidFill>
            </a:endParaRPr>
          </a:p>
          <a:p>
            <a:r>
              <a:rPr lang="en-US" sz="7200" b="1" dirty="0" smtClean="0">
                <a:solidFill>
                  <a:srgbClr val="FF0000"/>
                </a:solidFill>
              </a:rPr>
              <a:t>Marvelous  </a:t>
            </a:r>
            <a:r>
              <a:rPr lang="en-US" sz="7200" b="1" dirty="0" smtClean="0">
                <a:solidFill>
                  <a:srgbClr val="FF0000"/>
                </a:solidFill>
              </a:rPr>
              <a:t>gift to the world</a:t>
            </a:r>
            <a:r>
              <a:rPr lang="en-US" sz="7200" b="1" dirty="0" smtClean="0">
                <a:solidFill>
                  <a:srgbClr val="FF0000"/>
                </a:solidFill>
              </a:rPr>
              <a:t>….   </a:t>
            </a:r>
            <a:r>
              <a:rPr lang="en-US" sz="7200" b="1" i="1" u="sng" dirty="0" smtClean="0">
                <a:solidFill>
                  <a:srgbClr val="002060"/>
                </a:solidFill>
              </a:rPr>
              <a:t>JESUS CHRIST!</a:t>
            </a:r>
          </a:p>
          <a:p>
            <a:r>
              <a:rPr lang="en-US" sz="7200" b="1" i="1" u="sng" dirty="0">
                <a:solidFill>
                  <a:srgbClr val="002060"/>
                </a:solidFill>
              </a:rPr>
              <a:t> </a:t>
            </a:r>
            <a:r>
              <a:rPr lang="en-US" sz="7200" b="1" i="1" u="sng" dirty="0" smtClean="0">
                <a:solidFill>
                  <a:srgbClr val="002060"/>
                </a:solidFill>
              </a:rPr>
              <a:t> And He purchased the</a:t>
            </a:r>
            <a:endParaRPr lang="en-US" sz="7200" b="1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6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u="sng" dirty="0" smtClean="0">
                <a:solidFill>
                  <a:srgbClr val="0070C0"/>
                </a:solidFill>
              </a:rPr>
              <a:t>The Glorious Church</a:t>
            </a:r>
            <a:endParaRPr lang="en-US" sz="8800" b="1" u="sng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EPH. 5:25-27  “Husbands love your wives, even as Christ also loved the church, and gave himself for it; that he might sanctify and cleanse it with the washing of water by the word, that he might present it to himself</a:t>
            </a:r>
            <a:r>
              <a:rPr lang="en-US" sz="3200" b="1" i="1" u="sng" dirty="0" smtClean="0">
                <a:solidFill>
                  <a:srgbClr val="FF0000"/>
                </a:solidFill>
              </a:rPr>
              <a:t> a glorious church</a:t>
            </a:r>
            <a:r>
              <a:rPr lang="en-US" sz="3200" b="1" dirty="0" smtClean="0">
                <a:solidFill>
                  <a:srgbClr val="7030A0"/>
                </a:solidFill>
              </a:rPr>
              <a:t>, not having spot or wrinkle, or any such thing: but that it should be holy and without blemish.”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9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6675" y="419100"/>
            <a:ext cx="12172950" cy="6296025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</a:rPr>
              <a:t>Are you </a:t>
            </a:r>
            <a:r>
              <a:rPr lang="en-US" sz="7200" b="1" u="sng" dirty="0" smtClean="0">
                <a:solidFill>
                  <a:srgbClr val="FF0000"/>
                </a:solidFill>
              </a:rPr>
              <a:t>IN</a:t>
            </a:r>
            <a:r>
              <a:rPr lang="en-US" sz="7200" b="1" dirty="0" smtClean="0">
                <a:solidFill>
                  <a:srgbClr val="0070C0"/>
                </a:solidFill>
              </a:rPr>
              <a:t> or </a:t>
            </a:r>
            <a:r>
              <a:rPr lang="en-US" sz="7200" b="1" u="sng" dirty="0" smtClean="0">
                <a:solidFill>
                  <a:srgbClr val="00B050"/>
                </a:solidFill>
              </a:rPr>
              <a:t>OUT</a:t>
            </a:r>
            <a:r>
              <a:rPr lang="en-US" sz="72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7200" b="1" dirty="0">
                <a:solidFill>
                  <a:srgbClr val="0070C0"/>
                </a:solidFill>
              </a:rPr>
              <a:t> </a:t>
            </a:r>
            <a:r>
              <a:rPr lang="en-US" sz="7200" b="1" dirty="0" smtClean="0">
                <a:solidFill>
                  <a:srgbClr val="0070C0"/>
                </a:solidFill>
              </a:rPr>
              <a:t>   of the church that Jesus  purchased with His</a:t>
            </a:r>
          </a:p>
          <a:p>
            <a:r>
              <a:rPr lang="en-US" sz="7200" b="1" dirty="0">
                <a:solidFill>
                  <a:srgbClr val="0070C0"/>
                </a:solidFill>
              </a:rPr>
              <a:t> </a:t>
            </a:r>
            <a:r>
              <a:rPr lang="en-US" sz="7200" b="1" dirty="0" smtClean="0">
                <a:solidFill>
                  <a:srgbClr val="0070C0"/>
                </a:solidFill>
              </a:rPr>
              <a:t>        Own Blood?    (Acts 20:28-30)</a:t>
            </a:r>
            <a:endParaRPr lang="en-US" sz="7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371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Why ‘a Glorious </a:t>
            </a:r>
            <a:r>
              <a:rPr lang="en-US" b="1" u="sng" dirty="0" err="1" smtClean="0">
                <a:solidFill>
                  <a:srgbClr val="00B050"/>
                </a:solidFill>
              </a:rPr>
              <a:t>Church</a:t>
            </a:r>
            <a:r>
              <a:rPr lang="en-US" b="1" u="sng" dirty="0" err="1" smtClean="0">
                <a:solidFill>
                  <a:srgbClr val="00B050"/>
                </a:solidFill>
              </a:rPr>
              <a:t>”..we</a:t>
            </a:r>
            <a:r>
              <a:rPr lang="en-US" b="1" u="sng" dirty="0" smtClean="0">
                <a:solidFill>
                  <a:srgbClr val="00B050"/>
                </a:solidFill>
              </a:rPr>
              <a:t> need each other!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825625"/>
            <a:ext cx="12068175" cy="435133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1.  We need a leader:   </a:t>
            </a:r>
            <a:r>
              <a:rPr lang="en-US" sz="3200" b="1" u="sng" dirty="0" smtClean="0">
                <a:solidFill>
                  <a:srgbClr val="FF0000"/>
                </a:solidFill>
              </a:rPr>
              <a:t>Jesus Christ  </a:t>
            </a:r>
            <a:r>
              <a:rPr lang="en-US" sz="3200" dirty="0" smtClean="0">
                <a:solidFill>
                  <a:srgbClr val="7030A0"/>
                </a:solidFill>
              </a:rPr>
              <a:t>Col.1:18;   Eph. 1:21-23; Col.3:17</a:t>
            </a:r>
          </a:p>
          <a:p>
            <a:r>
              <a:rPr lang="en-US" sz="3200" dirty="0">
                <a:solidFill>
                  <a:srgbClr val="7030A0"/>
                </a:solidFill>
              </a:rPr>
              <a:t>2</a:t>
            </a:r>
            <a:r>
              <a:rPr lang="en-US" sz="3200" dirty="0" smtClean="0">
                <a:solidFill>
                  <a:srgbClr val="7030A0"/>
                </a:solidFill>
              </a:rPr>
              <a:t>.  We need a family:  </a:t>
            </a:r>
            <a:r>
              <a:rPr lang="en-US" sz="3200" b="1" u="sng" dirty="0" smtClean="0">
                <a:solidFill>
                  <a:srgbClr val="FF0000"/>
                </a:solidFill>
              </a:rPr>
              <a:t>God’s children together</a:t>
            </a:r>
            <a:r>
              <a:rPr lang="en-US" sz="3200" dirty="0" smtClean="0">
                <a:solidFill>
                  <a:srgbClr val="7030A0"/>
                </a:solidFill>
              </a:rPr>
              <a:t>. I Tim. 3:15; Matt. 16:13-18  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3.  We need a </a:t>
            </a:r>
            <a:r>
              <a:rPr lang="en-US" sz="3200" b="1" u="sng" dirty="0" smtClean="0">
                <a:solidFill>
                  <a:srgbClr val="FF0000"/>
                </a:solidFill>
              </a:rPr>
              <a:t>work that we can do together.   </a:t>
            </a:r>
            <a:r>
              <a:rPr lang="en-US" sz="3200" dirty="0" smtClean="0">
                <a:solidFill>
                  <a:srgbClr val="7030A0"/>
                </a:solidFill>
              </a:rPr>
              <a:t>God’s work.  </a:t>
            </a:r>
          </a:p>
          <a:p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   A place where we can work together to do God’s work.  John 9:4</a:t>
            </a:r>
          </a:p>
          <a:p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  I must work the work of God…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4.  We need </a:t>
            </a:r>
            <a:r>
              <a:rPr lang="en-US" sz="3200" b="1" u="sng" dirty="0" smtClean="0">
                <a:solidFill>
                  <a:srgbClr val="FF0000"/>
                </a:solidFill>
              </a:rPr>
              <a:t>a goal: </a:t>
            </a:r>
            <a:r>
              <a:rPr lang="en-US" sz="3200" dirty="0" smtClean="0">
                <a:solidFill>
                  <a:srgbClr val="7030A0"/>
                </a:solidFill>
              </a:rPr>
              <a:t>.  We are all going to die…and we want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To be ready for Heaven.  Heb. 9:27;  Eccl. 9:5  </a:t>
            </a:r>
          </a:p>
        </p:txBody>
      </p:sp>
    </p:spTree>
    <p:extLst>
      <p:ext uri="{BB962C8B-B14F-4D97-AF65-F5344CB8AC3E}">
        <p14:creationId xmlns:p14="http://schemas.microsoft.com/office/powerpoint/2010/main" val="1403476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The church of Christ had a glorious.. </a:t>
            </a:r>
            <a:r>
              <a:rPr lang="en-US" sz="4800" b="1" i="1" u="sng" dirty="0" smtClean="0">
                <a:solidFill>
                  <a:srgbClr val="FF0000"/>
                </a:solidFill>
              </a:rPr>
              <a:t>Beginning:     </a:t>
            </a:r>
            <a:r>
              <a:rPr lang="en-US" dirty="0" smtClean="0">
                <a:solidFill>
                  <a:srgbClr val="0070C0"/>
                </a:solidFill>
              </a:rPr>
              <a:t>Acts 2:37, 22-23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Acts 2:37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Acts 2:38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Acts 2:41,47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Col. 1:13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79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1129</Words>
  <Application>Microsoft Office PowerPoint</Application>
  <PresentationFormat>Widescreen</PresentationFormat>
  <Paragraphs>109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I Tim. 3:14-16  </vt:lpstr>
      <vt:lpstr>Great is the Mystery: </vt:lpstr>
      <vt:lpstr>PowerPoint Presentation</vt:lpstr>
      <vt:lpstr>The Glorious Church</vt:lpstr>
      <vt:lpstr>PowerPoint Presentation</vt:lpstr>
      <vt:lpstr>Why ‘a Glorious Church”..we need each other!</vt:lpstr>
      <vt:lpstr>The church of Christ had a glorious.. Beginning:     Acts 2:37, 22-23 </vt:lpstr>
      <vt:lpstr>The church of Christ had a glorious builder:   Jesus Christ.   </vt:lpstr>
      <vt:lpstr>The church of Christ has a glorious Saviour             Eph. 1:20-23</vt:lpstr>
      <vt:lpstr>It’s Law.  The law of the Glorious church revealed !!  </vt:lpstr>
      <vt:lpstr>It’s Worship:  </vt:lpstr>
      <vt:lpstr>It’s Earthly Organization.</vt:lpstr>
      <vt:lpstr>The only church that will stand forever!</vt:lpstr>
      <vt:lpstr>PowerPoint Presentation</vt:lpstr>
      <vt:lpstr>In Summary:</vt:lpstr>
      <vt:lpstr>Paul’s intention in writing these things: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Glorious Church</dc:title>
  <dc:creator>mac</dc:creator>
  <cp:lastModifiedBy>mac</cp:lastModifiedBy>
  <cp:revision>16</cp:revision>
  <cp:lastPrinted>2016-02-28T03:11:27Z</cp:lastPrinted>
  <dcterms:created xsi:type="dcterms:W3CDTF">2016-02-23T04:43:21Z</dcterms:created>
  <dcterms:modified xsi:type="dcterms:W3CDTF">2016-02-28T03:12:18Z</dcterms:modified>
</cp:coreProperties>
</file>