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5" r:id="rId3"/>
    <p:sldId id="257" r:id="rId4"/>
    <p:sldId id="258" r:id="rId5"/>
    <p:sldId id="259" r:id="rId6"/>
    <p:sldId id="260" r:id="rId7"/>
    <p:sldId id="261" r:id="rId8"/>
    <p:sldId id="262" r:id="rId9"/>
    <p:sldId id="269" r:id="rId10"/>
    <p:sldId id="263" r:id="rId11"/>
    <p:sldId id="273" r:id="rId12"/>
    <p:sldId id="265" r:id="rId13"/>
    <p:sldId id="268" r:id="rId14"/>
    <p:sldId id="267" r:id="rId15"/>
    <p:sldId id="266" r:id="rId16"/>
    <p:sldId id="271"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2" d="100"/>
          <a:sy n="62" d="100"/>
        </p:scale>
        <p:origin x="10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F5F972-471A-4AC8-8938-3414918F78C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278AE-8B9D-468E-AB8C-6EB73D527D5A}" type="slidenum">
              <a:rPr lang="en-US" smtClean="0"/>
              <a:t>‹#›</a:t>
            </a:fld>
            <a:endParaRPr lang="en-US"/>
          </a:p>
        </p:txBody>
      </p:sp>
    </p:spTree>
    <p:extLst>
      <p:ext uri="{BB962C8B-B14F-4D97-AF65-F5344CB8AC3E}">
        <p14:creationId xmlns:p14="http://schemas.microsoft.com/office/powerpoint/2010/main" val="2285118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F5F972-471A-4AC8-8938-3414918F78C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278AE-8B9D-468E-AB8C-6EB73D527D5A}" type="slidenum">
              <a:rPr lang="en-US" smtClean="0"/>
              <a:t>‹#›</a:t>
            </a:fld>
            <a:endParaRPr lang="en-US"/>
          </a:p>
        </p:txBody>
      </p:sp>
    </p:spTree>
    <p:extLst>
      <p:ext uri="{BB962C8B-B14F-4D97-AF65-F5344CB8AC3E}">
        <p14:creationId xmlns:p14="http://schemas.microsoft.com/office/powerpoint/2010/main" val="3722466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F5F972-471A-4AC8-8938-3414918F78C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278AE-8B9D-468E-AB8C-6EB73D527D5A}" type="slidenum">
              <a:rPr lang="en-US" smtClean="0"/>
              <a:t>‹#›</a:t>
            </a:fld>
            <a:endParaRPr lang="en-US"/>
          </a:p>
        </p:txBody>
      </p:sp>
    </p:spTree>
    <p:extLst>
      <p:ext uri="{BB962C8B-B14F-4D97-AF65-F5344CB8AC3E}">
        <p14:creationId xmlns:p14="http://schemas.microsoft.com/office/powerpoint/2010/main" val="658945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F5F972-471A-4AC8-8938-3414918F78C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278AE-8B9D-468E-AB8C-6EB73D527D5A}"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81942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F5F972-471A-4AC8-8938-3414918F78C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278AE-8B9D-468E-AB8C-6EB73D527D5A}" type="slidenum">
              <a:rPr lang="en-US" smtClean="0"/>
              <a:t>‹#›</a:t>
            </a:fld>
            <a:endParaRPr lang="en-US"/>
          </a:p>
        </p:txBody>
      </p:sp>
    </p:spTree>
    <p:extLst>
      <p:ext uri="{BB962C8B-B14F-4D97-AF65-F5344CB8AC3E}">
        <p14:creationId xmlns:p14="http://schemas.microsoft.com/office/powerpoint/2010/main" val="623813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0F5F972-471A-4AC8-8938-3414918F78C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C278AE-8B9D-468E-AB8C-6EB73D527D5A}" type="slidenum">
              <a:rPr lang="en-US" smtClean="0"/>
              <a:t>‹#›</a:t>
            </a:fld>
            <a:endParaRPr lang="en-US"/>
          </a:p>
        </p:txBody>
      </p:sp>
    </p:spTree>
    <p:extLst>
      <p:ext uri="{BB962C8B-B14F-4D97-AF65-F5344CB8AC3E}">
        <p14:creationId xmlns:p14="http://schemas.microsoft.com/office/powerpoint/2010/main" val="3170397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0F5F972-471A-4AC8-8938-3414918F78C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C278AE-8B9D-468E-AB8C-6EB73D527D5A}" type="slidenum">
              <a:rPr lang="en-US" smtClean="0"/>
              <a:t>‹#›</a:t>
            </a:fld>
            <a:endParaRPr lang="en-US"/>
          </a:p>
        </p:txBody>
      </p:sp>
    </p:spTree>
    <p:extLst>
      <p:ext uri="{BB962C8B-B14F-4D97-AF65-F5344CB8AC3E}">
        <p14:creationId xmlns:p14="http://schemas.microsoft.com/office/powerpoint/2010/main" val="1388121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F5F972-471A-4AC8-8938-3414918F78C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278AE-8B9D-468E-AB8C-6EB73D527D5A}" type="slidenum">
              <a:rPr lang="en-US" smtClean="0"/>
              <a:t>‹#›</a:t>
            </a:fld>
            <a:endParaRPr lang="en-US"/>
          </a:p>
        </p:txBody>
      </p:sp>
    </p:spTree>
    <p:extLst>
      <p:ext uri="{BB962C8B-B14F-4D97-AF65-F5344CB8AC3E}">
        <p14:creationId xmlns:p14="http://schemas.microsoft.com/office/powerpoint/2010/main" val="1630425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F5F972-471A-4AC8-8938-3414918F78C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278AE-8B9D-468E-AB8C-6EB73D527D5A}" type="slidenum">
              <a:rPr lang="en-US" smtClean="0"/>
              <a:t>‹#›</a:t>
            </a:fld>
            <a:endParaRPr lang="en-US"/>
          </a:p>
        </p:txBody>
      </p:sp>
    </p:spTree>
    <p:extLst>
      <p:ext uri="{BB962C8B-B14F-4D97-AF65-F5344CB8AC3E}">
        <p14:creationId xmlns:p14="http://schemas.microsoft.com/office/powerpoint/2010/main" val="2656621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26"/>
          <p:cNvSpPr>
            <a:spLocks noGrp="1" noChangeArrowheads="1"/>
          </p:cNvSpPr>
          <p:nvPr>
            <p:ph type="sldNum" sz="quarter" idx="12"/>
          </p:nvPr>
        </p:nvSpPr>
        <p:spPr>
          <a:ln/>
        </p:spPr>
        <p:txBody>
          <a:bodyPr/>
          <a:lstStyle>
            <a:lvl1pPr>
              <a:defRPr/>
            </a:lvl1pPr>
          </a:lstStyle>
          <a:p>
            <a:pPr>
              <a:defRPr/>
            </a:pPr>
            <a:fld id="{B052BD59-3D15-4A83-96D1-99D7FA34CA3A}" type="slidenum">
              <a:rPr lang="en-US" altLang="en-US"/>
              <a:pPr>
                <a:defRPr/>
              </a:pPr>
              <a:t>‹#›</a:t>
            </a:fld>
            <a:endParaRPr lang="en-US" altLang="en-US"/>
          </a:p>
        </p:txBody>
      </p:sp>
    </p:spTree>
    <p:extLst>
      <p:ext uri="{BB962C8B-B14F-4D97-AF65-F5344CB8AC3E}">
        <p14:creationId xmlns:p14="http://schemas.microsoft.com/office/powerpoint/2010/main" val="2110809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F5F972-471A-4AC8-8938-3414918F78C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278AE-8B9D-468E-AB8C-6EB73D527D5A}" type="slidenum">
              <a:rPr lang="en-US" smtClean="0"/>
              <a:t>‹#›</a:t>
            </a:fld>
            <a:endParaRPr lang="en-US"/>
          </a:p>
        </p:txBody>
      </p:sp>
    </p:spTree>
    <p:extLst>
      <p:ext uri="{BB962C8B-B14F-4D97-AF65-F5344CB8AC3E}">
        <p14:creationId xmlns:p14="http://schemas.microsoft.com/office/powerpoint/2010/main" val="398092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F5F972-471A-4AC8-8938-3414918F78C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278AE-8B9D-468E-AB8C-6EB73D527D5A}" type="slidenum">
              <a:rPr lang="en-US" smtClean="0"/>
              <a:t>‹#›</a:t>
            </a:fld>
            <a:endParaRPr lang="en-US"/>
          </a:p>
        </p:txBody>
      </p:sp>
    </p:spTree>
    <p:extLst>
      <p:ext uri="{BB962C8B-B14F-4D97-AF65-F5344CB8AC3E}">
        <p14:creationId xmlns:p14="http://schemas.microsoft.com/office/powerpoint/2010/main" val="193446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F5F972-471A-4AC8-8938-3414918F78C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278AE-8B9D-468E-AB8C-6EB73D527D5A}" type="slidenum">
              <a:rPr lang="en-US" smtClean="0"/>
              <a:t>‹#›</a:t>
            </a:fld>
            <a:endParaRPr lang="en-US"/>
          </a:p>
        </p:txBody>
      </p:sp>
    </p:spTree>
    <p:extLst>
      <p:ext uri="{BB962C8B-B14F-4D97-AF65-F5344CB8AC3E}">
        <p14:creationId xmlns:p14="http://schemas.microsoft.com/office/powerpoint/2010/main" val="3299431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F5F972-471A-4AC8-8938-3414918F78C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C278AE-8B9D-468E-AB8C-6EB73D527D5A}" type="slidenum">
              <a:rPr lang="en-US" smtClean="0"/>
              <a:t>‹#›</a:t>
            </a:fld>
            <a:endParaRPr lang="en-US"/>
          </a:p>
        </p:txBody>
      </p:sp>
    </p:spTree>
    <p:extLst>
      <p:ext uri="{BB962C8B-B14F-4D97-AF65-F5344CB8AC3E}">
        <p14:creationId xmlns:p14="http://schemas.microsoft.com/office/powerpoint/2010/main" val="413711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F5F972-471A-4AC8-8938-3414918F78C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C278AE-8B9D-468E-AB8C-6EB73D527D5A}" type="slidenum">
              <a:rPr lang="en-US" smtClean="0"/>
              <a:t>‹#›</a:t>
            </a:fld>
            <a:endParaRPr lang="en-US"/>
          </a:p>
        </p:txBody>
      </p:sp>
    </p:spTree>
    <p:extLst>
      <p:ext uri="{BB962C8B-B14F-4D97-AF65-F5344CB8AC3E}">
        <p14:creationId xmlns:p14="http://schemas.microsoft.com/office/powerpoint/2010/main" val="2734426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F5F972-471A-4AC8-8938-3414918F78C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C278AE-8B9D-468E-AB8C-6EB73D527D5A}" type="slidenum">
              <a:rPr lang="en-US" smtClean="0"/>
              <a:t>‹#›</a:t>
            </a:fld>
            <a:endParaRPr lang="en-US"/>
          </a:p>
        </p:txBody>
      </p:sp>
    </p:spTree>
    <p:extLst>
      <p:ext uri="{BB962C8B-B14F-4D97-AF65-F5344CB8AC3E}">
        <p14:creationId xmlns:p14="http://schemas.microsoft.com/office/powerpoint/2010/main" val="780350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0F5F972-471A-4AC8-8938-3414918F78C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278AE-8B9D-468E-AB8C-6EB73D527D5A}" type="slidenum">
              <a:rPr lang="en-US" smtClean="0"/>
              <a:t>‹#›</a:t>
            </a:fld>
            <a:endParaRPr lang="en-US"/>
          </a:p>
        </p:txBody>
      </p:sp>
    </p:spTree>
    <p:extLst>
      <p:ext uri="{BB962C8B-B14F-4D97-AF65-F5344CB8AC3E}">
        <p14:creationId xmlns:p14="http://schemas.microsoft.com/office/powerpoint/2010/main" val="3943712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0F5F972-471A-4AC8-8938-3414918F78C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278AE-8B9D-468E-AB8C-6EB73D527D5A}" type="slidenum">
              <a:rPr lang="en-US" smtClean="0"/>
              <a:t>‹#›</a:t>
            </a:fld>
            <a:endParaRPr lang="en-US"/>
          </a:p>
        </p:txBody>
      </p:sp>
    </p:spTree>
    <p:extLst>
      <p:ext uri="{BB962C8B-B14F-4D97-AF65-F5344CB8AC3E}">
        <p14:creationId xmlns:p14="http://schemas.microsoft.com/office/powerpoint/2010/main" val="128836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0F5F972-471A-4AC8-8938-3414918F78CD}" type="datetimeFigureOut">
              <a:rPr lang="en-US" smtClean="0"/>
              <a:t>2/12/2017</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EC278AE-8B9D-468E-AB8C-6EB73D527D5A}" type="slidenum">
              <a:rPr lang="en-US" smtClean="0"/>
              <a:t>‹#›</a:t>
            </a:fld>
            <a:endParaRPr lang="en-US"/>
          </a:p>
        </p:txBody>
      </p:sp>
    </p:spTree>
    <p:extLst>
      <p:ext uri="{BB962C8B-B14F-4D97-AF65-F5344CB8AC3E}">
        <p14:creationId xmlns:p14="http://schemas.microsoft.com/office/powerpoint/2010/main" val="180147748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9720216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65044"/>
            <a:ext cx="10353762" cy="1020418"/>
          </a:xfrm>
        </p:spPr>
        <p:txBody>
          <a:bodyPr/>
          <a:lstStyle/>
          <a:p>
            <a:r>
              <a:rPr lang="en-US" dirty="0"/>
              <a:t>Our next step is to keep moving</a:t>
            </a:r>
          </a:p>
        </p:txBody>
      </p:sp>
      <p:sp>
        <p:nvSpPr>
          <p:cNvPr id="3" name="Content Placeholder 2"/>
          <p:cNvSpPr>
            <a:spLocks noGrp="1"/>
          </p:cNvSpPr>
          <p:nvPr>
            <p:ph idx="1"/>
          </p:nvPr>
        </p:nvSpPr>
        <p:spPr>
          <a:xfrm>
            <a:off x="913795" y="1285462"/>
            <a:ext cx="10353762" cy="5340625"/>
          </a:xfrm>
        </p:spPr>
        <p:txBody>
          <a:bodyPr/>
          <a:lstStyle/>
          <a:p>
            <a:r>
              <a:rPr lang="en-US" altLang="en-US" sz="2400" dirty="0"/>
              <a:t>Not as though I had </a:t>
            </a:r>
            <a:r>
              <a:rPr lang="en-US" altLang="en-US" sz="2400" b="1" dirty="0">
                <a:solidFill>
                  <a:srgbClr val="FFFF00"/>
                </a:solidFill>
              </a:rPr>
              <a:t>already attained</a:t>
            </a:r>
            <a:r>
              <a:rPr lang="en-US" altLang="en-US" sz="2400" dirty="0"/>
              <a:t>, either were </a:t>
            </a:r>
            <a:r>
              <a:rPr lang="en-US" altLang="en-US" sz="2400" b="1" dirty="0">
                <a:solidFill>
                  <a:srgbClr val="FFFF00"/>
                </a:solidFill>
              </a:rPr>
              <a:t>already perfect</a:t>
            </a:r>
            <a:r>
              <a:rPr lang="en-US" altLang="en-US" sz="2400" dirty="0"/>
              <a:t>, but </a:t>
            </a:r>
            <a:r>
              <a:rPr lang="en-US" altLang="en-US" sz="2400" b="1" u="sng" dirty="0">
                <a:solidFill>
                  <a:srgbClr val="FFFF00"/>
                </a:solidFill>
              </a:rPr>
              <a:t>I am pressing on</a:t>
            </a:r>
            <a:r>
              <a:rPr lang="en-US" altLang="en-US" sz="2400" dirty="0"/>
              <a:t>, if I may lay hold of that for which I also was taken hold of by Christ Jesus. Phil. 3:12</a:t>
            </a:r>
          </a:p>
          <a:p>
            <a:r>
              <a:rPr lang="en-US" altLang="en-US" sz="2400" i="1" dirty="0"/>
              <a:t>we are</a:t>
            </a:r>
            <a:r>
              <a:rPr lang="en-US" altLang="en-US" sz="2400" dirty="0"/>
              <a:t> pressed on every side, yet </a:t>
            </a:r>
            <a:r>
              <a:rPr lang="en-US" altLang="en-US" sz="2400" b="1" dirty="0">
                <a:solidFill>
                  <a:srgbClr val="FFFF00"/>
                </a:solidFill>
              </a:rPr>
              <a:t>not </a:t>
            </a:r>
            <a:r>
              <a:rPr lang="en-US" altLang="en-US" sz="2400" dirty="0"/>
              <a:t>straitened; perplexed, yet </a:t>
            </a:r>
            <a:r>
              <a:rPr lang="en-US" altLang="en-US" sz="2400" b="1" dirty="0">
                <a:solidFill>
                  <a:srgbClr val="FFFF00"/>
                </a:solidFill>
              </a:rPr>
              <a:t>not</a:t>
            </a:r>
            <a:r>
              <a:rPr lang="en-US" altLang="en-US" sz="2400" dirty="0"/>
              <a:t> unto despair;  pursued, yet </a:t>
            </a:r>
            <a:r>
              <a:rPr lang="en-US" altLang="en-US" sz="2400" b="1" dirty="0">
                <a:solidFill>
                  <a:srgbClr val="FFFF00"/>
                </a:solidFill>
              </a:rPr>
              <a:t>not</a:t>
            </a:r>
            <a:r>
              <a:rPr lang="en-US" altLang="en-US" sz="2400" dirty="0"/>
              <a:t> forsaken; smitten down, yet </a:t>
            </a:r>
            <a:r>
              <a:rPr lang="en-US" altLang="en-US" sz="2400" b="1" dirty="0">
                <a:solidFill>
                  <a:srgbClr val="FFFF00"/>
                </a:solidFill>
              </a:rPr>
              <a:t>not</a:t>
            </a:r>
            <a:r>
              <a:rPr lang="en-US" altLang="en-US" sz="2400" dirty="0"/>
              <a:t> destroyed; always bearing about in the body the dying of Jesus, that the life also of Jesus may be manifested in our body. </a:t>
            </a:r>
            <a:r>
              <a:rPr lang="en-US" altLang="en-US" sz="2400" b="1" dirty="0"/>
              <a:t>II Cor. 4:8-10 </a:t>
            </a:r>
          </a:p>
          <a:p>
            <a:r>
              <a:rPr lang="en-US" altLang="en-US" sz="2400" dirty="0"/>
              <a:t>Finally, my brothers, be strong in </a:t>
            </a:r>
            <a:r>
              <a:rPr lang="en-US" altLang="en-US" sz="2400" i="1" dirty="0"/>
              <a:t>the</a:t>
            </a:r>
            <a:r>
              <a:rPr lang="en-US" altLang="en-US" sz="2400" dirty="0"/>
              <a:t> Lord and in the power of His might. Put on the whole armor of God so that you may be able to stand against the wiles of the devil. For we do </a:t>
            </a:r>
            <a:r>
              <a:rPr lang="en-US" altLang="en-US" sz="2400" b="1" dirty="0">
                <a:solidFill>
                  <a:srgbClr val="FFFF00"/>
                </a:solidFill>
              </a:rPr>
              <a:t>not</a:t>
            </a:r>
            <a:r>
              <a:rPr lang="en-US" altLang="en-US" sz="2400" dirty="0"/>
              <a:t> wrestle against flesh and blood, but against principalities, against powers, against the world's rulers, of the darkness of this age, against spiritual wickedness in high </a:t>
            </a:r>
            <a:r>
              <a:rPr lang="en-US" altLang="en-US" sz="2400" i="1" dirty="0"/>
              <a:t>places</a:t>
            </a:r>
            <a:r>
              <a:rPr lang="en-US" altLang="en-US" sz="2400" dirty="0"/>
              <a:t>.</a:t>
            </a:r>
            <a:r>
              <a:rPr lang="en-US" altLang="en-US" sz="2400" b="1" dirty="0"/>
              <a:t> Eph. 6:10-12</a:t>
            </a:r>
          </a:p>
          <a:p>
            <a:endParaRPr lang="en-US" dirty="0"/>
          </a:p>
        </p:txBody>
      </p:sp>
    </p:spTree>
    <p:extLst>
      <p:ext uri="{BB962C8B-B14F-4D97-AF65-F5344CB8AC3E}">
        <p14:creationId xmlns:p14="http://schemas.microsoft.com/office/powerpoint/2010/main" val="3156184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965196"/>
            <a:ext cx="6581364"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7929" y="516835"/>
            <a:ext cx="3654615" cy="921525"/>
          </a:xfrm>
        </p:spPr>
        <p:txBody>
          <a:bodyPr anchor="b">
            <a:normAutofit/>
          </a:bodyPr>
          <a:lstStyle/>
          <a:p>
            <a:pPr algn="l"/>
            <a:r>
              <a:rPr lang="en-US" sz="3600" dirty="0"/>
              <a:t>Pick out a tree</a:t>
            </a:r>
          </a:p>
        </p:txBody>
      </p:sp>
      <p:sp>
        <p:nvSpPr>
          <p:cNvPr id="8" name="Content Placeholder 7"/>
          <p:cNvSpPr>
            <a:spLocks noGrp="1"/>
          </p:cNvSpPr>
          <p:nvPr>
            <p:ph idx="1"/>
          </p:nvPr>
        </p:nvSpPr>
        <p:spPr>
          <a:xfrm>
            <a:off x="913795" y="1732449"/>
            <a:ext cx="3078749" cy="4058751"/>
          </a:xfrm>
        </p:spPr>
        <p:txBody>
          <a:bodyPr anchor="t">
            <a:normAutofit/>
          </a:bodyPr>
          <a:lstStyle/>
          <a:p>
            <a:r>
              <a:rPr lang="en-US" sz="2800" dirty="0"/>
              <a:t>Then another tree</a:t>
            </a:r>
          </a:p>
          <a:p>
            <a:r>
              <a:rPr lang="en-US" sz="2800" dirty="0"/>
              <a:t>Then another tree</a:t>
            </a:r>
          </a:p>
          <a:p>
            <a:r>
              <a:rPr lang="en-US" sz="2800" dirty="0"/>
              <a:t>Then another tree</a:t>
            </a:r>
          </a:p>
          <a:p>
            <a:r>
              <a:rPr lang="en-US" sz="2800" dirty="0"/>
              <a:t>Then the top</a:t>
            </a:r>
          </a:p>
        </p:txBody>
      </p:sp>
      <p:pic>
        <p:nvPicPr>
          <p:cNvPr id="7" name="Picture 4" descr="Winter smokies trip 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953" y="1227682"/>
            <a:ext cx="6365473" cy="4256667"/>
          </a:xfrm>
          <a:prstGeom prst="rect">
            <a:avLst/>
          </a:prstGeom>
          <a:noFill/>
          <a:ln>
            <a:noFill/>
          </a:ln>
          <a:effectLst>
            <a:outerShdw blurRad="25400" dir="17880000">
              <a:srgbClr val="000000">
                <a:alpha val="46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357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p:cTn id="15"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p:cTn id="23"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p:cTn id="31"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8">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Reach Forward</a:t>
            </a:r>
          </a:p>
        </p:txBody>
      </p:sp>
      <p:sp>
        <p:nvSpPr>
          <p:cNvPr id="3" name="Content Placeholder 2"/>
          <p:cNvSpPr>
            <a:spLocks noGrp="1"/>
          </p:cNvSpPr>
          <p:nvPr>
            <p:ph idx="1"/>
          </p:nvPr>
        </p:nvSpPr>
        <p:spPr>
          <a:xfrm>
            <a:off x="913795" y="1732449"/>
            <a:ext cx="10353762" cy="4602090"/>
          </a:xfrm>
        </p:spPr>
        <p:txBody>
          <a:bodyPr>
            <a:normAutofit/>
          </a:bodyPr>
          <a:lstStyle/>
          <a:p>
            <a:r>
              <a:rPr lang="en-US" altLang="en-US" sz="2400" dirty="0"/>
              <a:t>My brothers, I do not count myself to have taken possession, but one </a:t>
            </a:r>
            <a:r>
              <a:rPr lang="en-US" altLang="en-US" sz="2400" i="1" dirty="0"/>
              <a:t>thing I do</a:t>
            </a:r>
            <a:r>
              <a:rPr lang="en-US" altLang="en-US" sz="2400" dirty="0"/>
              <a:t>, </a:t>
            </a:r>
            <a:r>
              <a:rPr lang="en-US" altLang="en-US" sz="2400" dirty="0">
                <a:solidFill>
                  <a:srgbClr val="FFFF00"/>
                </a:solidFill>
              </a:rPr>
              <a:t>forgetting the things behind</a:t>
            </a:r>
            <a:r>
              <a:rPr lang="en-US" altLang="en-US" sz="2400" dirty="0"/>
              <a:t> and </a:t>
            </a:r>
            <a:r>
              <a:rPr lang="en-US" altLang="en-US" sz="2400" b="1" dirty="0">
                <a:solidFill>
                  <a:srgbClr val="FFFF00"/>
                </a:solidFill>
              </a:rPr>
              <a:t>reaching forward</a:t>
            </a:r>
            <a:r>
              <a:rPr lang="en-US" altLang="en-US" sz="2400" dirty="0"/>
              <a:t> to the things before, Phil. 3:13</a:t>
            </a:r>
          </a:p>
          <a:p>
            <a:r>
              <a:rPr lang="en-US" altLang="en-US" sz="2400" dirty="0"/>
              <a:t>As they were walking along the road, a man said to Jesus, "I'll follow you wherever you go." Jesus told him, "Foxes have holes, and birds have nests, but the Son of Man has nowhere to sleep." He told another man, "Follow me!" But the man said, "Sir, first let me go to bury my father." But Jesus told him, "Let the dead bury their own dead. You must go everywhere and tell about the kingdom of God." Another said, "I'll follow you, sir, but first let me tell my family goodbye." Jesus said to him, "Whoever starts to plow and looks back is </a:t>
            </a:r>
            <a:r>
              <a:rPr lang="en-US" altLang="en-US" sz="2400" b="1" dirty="0">
                <a:solidFill>
                  <a:srgbClr val="FFFF00"/>
                </a:solidFill>
              </a:rPr>
              <a:t>not</a:t>
            </a:r>
            <a:r>
              <a:rPr lang="en-US" altLang="en-US" sz="2400" dirty="0"/>
              <a:t> fit for the kingdom of God." </a:t>
            </a:r>
            <a:r>
              <a:rPr lang="en-US" altLang="en-US" sz="2400" b="1" dirty="0"/>
              <a:t>Luke 9:57-62 (GW) </a:t>
            </a:r>
          </a:p>
          <a:p>
            <a:endParaRPr lang="en-US" dirty="0"/>
          </a:p>
        </p:txBody>
      </p:sp>
    </p:spTree>
    <p:extLst>
      <p:ext uri="{BB962C8B-B14F-4D97-AF65-F5344CB8AC3E}">
        <p14:creationId xmlns:p14="http://schemas.microsoft.com/office/powerpoint/2010/main" val="2268812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4000" dirty="0"/>
              <a:t>To climb Everest we simply climbed to the next camp. Had we tried to climb the mountain we would have failed. </a:t>
            </a:r>
          </a:p>
        </p:txBody>
      </p:sp>
      <p:sp>
        <p:nvSpPr>
          <p:cNvPr id="5" name="Subtitle 4"/>
          <p:cNvSpPr>
            <a:spLocks noGrp="1"/>
          </p:cNvSpPr>
          <p:nvPr>
            <p:ph type="subTitle" idx="1"/>
          </p:nvPr>
        </p:nvSpPr>
        <p:spPr>
          <a:xfrm>
            <a:off x="1370693" y="4320209"/>
            <a:ext cx="9440034" cy="1494189"/>
          </a:xfrm>
        </p:spPr>
        <p:txBody>
          <a:bodyPr>
            <a:normAutofit/>
          </a:bodyPr>
          <a:lstStyle/>
          <a:p>
            <a:r>
              <a:rPr lang="en-US" sz="3200" dirty="0"/>
              <a:t>-- Sir Edmund Hillary</a:t>
            </a:r>
          </a:p>
        </p:txBody>
      </p:sp>
    </p:spTree>
    <p:extLst>
      <p:ext uri="{BB962C8B-B14F-4D97-AF65-F5344CB8AC3E}">
        <p14:creationId xmlns:p14="http://schemas.microsoft.com/office/powerpoint/2010/main" val="6405189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verest_summit"/>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14452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Finally, Never forget that we have a reward!</a:t>
            </a:r>
          </a:p>
        </p:txBody>
      </p:sp>
      <p:sp>
        <p:nvSpPr>
          <p:cNvPr id="7" name="Content Placeholder 6"/>
          <p:cNvSpPr>
            <a:spLocks noGrp="1"/>
          </p:cNvSpPr>
          <p:nvPr>
            <p:ph idx="1"/>
          </p:nvPr>
        </p:nvSpPr>
        <p:spPr>
          <a:xfrm>
            <a:off x="913795" y="1732449"/>
            <a:ext cx="10353762" cy="4376803"/>
          </a:xfrm>
        </p:spPr>
        <p:txBody>
          <a:bodyPr/>
          <a:lstStyle/>
          <a:p>
            <a:r>
              <a:rPr lang="en-US" altLang="en-US" sz="2800" dirty="0"/>
              <a:t>I </a:t>
            </a:r>
            <a:r>
              <a:rPr lang="en-US" altLang="en-US" sz="2800" b="1" dirty="0">
                <a:solidFill>
                  <a:srgbClr val="FFFF00"/>
                </a:solidFill>
              </a:rPr>
              <a:t>press</a:t>
            </a:r>
            <a:r>
              <a:rPr lang="en-US" altLang="en-US" sz="2800" dirty="0"/>
              <a:t> toward the mark for the  of the </a:t>
            </a:r>
            <a:r>
              <a:rPr lang="en-US" altLang="en-US" sz="2800" b="1" dirty="0">
                <a:solidFill>
                  <a:srgbClr val="FFFF00"/>
                </a:solidFill>
              </a:rPr>
              <a:t>high</a:t>
            </a:r>
            <a:r>
              <a:rPr lang="en-US" altLang="en-US" sz="2800" dirty="0"/>
              <a:t> calling of God in Christ Jesus. Phil. 3:14</a:t>
            </a:r>
          </a:p>
          <a:p>
            <a:r>
              <a:rPr lang="en-US" altLang="en-US" sz="2800" dirty="0"/>
              <a:t>For I am already being poured out, and the time of my release is here. I have fought the good fight, I have </a:t>
            </a:r>
            <a:r>
              <a:rPr lang="en-US" altLang="en-US" sz="2800" b="1" dirty="0">
                <a:solidFill>
                  <a:srgbClr val="FFFF00"/>
                </a:solidFill>
              </a:rPr>
              <a:t>finished</a:t>
            </a:r>
            <a:r>
              <a:rPr lang="en-US" altLang="en-US" sz="2800" dirty="0"/>
              <a:t> the course, I have kept the faith. Now there is laid up for me the </a:t>
            </a:r>
            <a:r>
              <a:rPr lang="en-US" altLang="en-US" sz="2800" dirty="0">
                <a:solidFill>
                  <a:srgbClr val="FFFF00"/>
                </a:solidFill>
              </a:rPr>
              <a:t>crown of righteousness</a:t>
            </a:r>
            <a:r>
              <a:rPr lang="en-US" altLang="en-US" sz="2800" dirty="0"/>
              <a:t>, which the Lord, the righteous Judge, shall give me at that Day; and </a:t>
            </a:r>
            <a:r>
              <a:rPr lang="en-US" altLang="en-US" sz="2800" b="1" u="sng" dirty="0">
                <a:solidFill>
                  <a:srgbClr val="FFFF00"/>
                </a:solidFill>
              </a:rPr>
              <a:t>not</a:t>
            </a:r>
            <a:r>
              <a:rPr lang="en-US" altLang="en-US" sz="2800" dirty="0"/>
              <a:t> to </a:t>
            </a:r>
            <a:r>
              <a:rPr lang="en-US" altLang="en-US" sz="2800" b="1" dirty="0">
                <a:solidFill>
                  <a:srgbClr val="FFFF00"/>
                </a:solidFill>
              </a:rPr>
              <a:t>me only</a:t>
            </a:r>
            <a:r>
              <a:rPr lang="en-US" altLang="en-US" sz="2800" dirty="0"/>
              <a:t>, but also to </a:t>
            </a:r>
            <a:r>
              <a:rPr lang="en-US" altLang="en-US" sz="2800" b="1" dirty="0">
                <a:solidFill>
                  <a:srgbClr val="FFFF00"/>
                </a:solidFill>
              </a:rPr>
              <a:t>all</a:t>
            </a:r>
            <a:r>
              <a:rPr lang="en-US" altLang="en-US" sz="2800" dirty="0"/>
              <a:t> those who love His appearing. </a:t>
            </a:r>
            <a:r>
              <a:rPr lang="en-US" altLang="en-US" sz="2800" b="1" dirty="0"/>
              <a:t>II Timothy 4:6-8</a:t>
            </a:r>
            <a:endParaRPr lang="en-US" sz="2800" dirty="0"/>
          </a:p>
        </p:txBody>
      </p:sp>
    </p:spTree>
    <p:extLst>
      <p:ext uri="{BB962C8B-B14F-4D97-AF65-F5344CB8AC3E}">
        <p14:creationId xmlns:p14="http://schemas.microsoft.com/office/powerpoint/2010/main" val="3195079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1)">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heel(1)">
                                      <p:cBhvr>
                                        <p:cTn id="12"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8174" y="118094"/>
            <a:ext cx="10525004" cy="6578128"/>
          </a:xfrm>
        </p:spPr>
      </p:pic>
    </p:spTree>
    <p:extLst>
      <p:ext uri="{BB962C8B-B14F-4D97-AF65-F5344CB8AC3E}">
        <p14:creationId xmlns:p14="http://schemas.microsoft.com/office/powerpoint/2010/main" val="441124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Matterhorn</a:t>
            </a:r>
          </a:p>
        </p:txBody>
      </p:sp>
      <p:sp>
        <p:nvSpPr>
          <p:cNvPr id="3" name="Content Placeholder 2"/>
          <p:cNvSpPr>
            <a:spLocks noGrp="1"/>
          </p:cNvSpPr>
          <p:nvPr>
            <p:ph idx="1"/>
          </p:nvPr>
        </p:nvSpPr>
        <p:spPr/>
        <p:txBody>
          <a:bodyPr>
            <a:normAutofit/>
          </a:bodyPr>
          <a:lstStyle/>
          <a:p>
            <a:r>
              <a:rPr lang="en-US" altLang="en-US" sz="2800" dirty="0"/>
              <a:t>4,478 meters high:</a:t>
            </a:r>
          </a:p>
          <a:p>
            <a:r>
              <a:rPr lang="en-US" altLang="en-US" sz="2800" dirty="0"/>
              <a:t>Mt. Everest: well over 8,000 meters</a:t>
            </a:r>
          </a:p>
          <a:p>
            <a:r>
              <a:rPr lang="en-US" altLang="en-US" sz="2800" dirty="0"/>
              <a:t>Not even the tallest in Switzerland!</a:t>
            </a:r>
          </a:p>
          <a:p>
            <a:r>
              <a:rPr lang="en-US" altLang="en-US" sz="2800" dirty="0"/>
              <a:t>Not the most technically difficult in Alps!</a:t>
            </a:r>
          </a:p>
          <a:p>
            <a:r>
              <a:rPr lang="en-US" altLang="en-US" sz="2800" dirty="0"/>
              <a:t>However, it was the last mountain in the Alps to be conquered!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547" y="125753"/>
            <a:ext cx="3681733" cy="27613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72" y="125753"/>
            <a:ext cx="2856346" cy="16066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8770" y="4665492"/>
            <a:ext cx="3345766" cy="2091104"/>
          </a:xfrm>
          <a:prstGeom prst="rect">
            <a:avLst/>
          </a:prstGeom>
        </p:spPr>
      </p:pic>
    </p:spTree>
    <p:extLst>
      <p:ext uri="{BB962C8B-B14F-4D97-AF65-F5344CB8AC3E}">
        <p14:creationId xmlns:p14="http://schemas.microsoft.com/office/powerpoint/2010/main" val="92094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643" y="204280"/>
            <a:ext cx="11858017" cy="6653719"/>
          </a:xfrm>
        </p:spPr>
        <p:txBody>
          <a:bodyPr>
            <a:normAutofit lnSpcReduction="10000"/>
          </a:bodyPr>
          <a:lstStyle/>
          <a:p>
            <a:r>
              <a:rPr lang="en-US" sz="4000" b="1" dirty="0"/>
              <a:t>Have you ever faced a time in your life where your circumstances just seemed plain awful? Like things could not get any worse, only to get worse.</a:t>
            </a:r>
          </a:p>
          <a:p>
            <a:r>
              <a:rPr lang="en-US" sz="4000" b="1" dirty="0"/>
              <a:t>Maybe you are in a marriage where it seems your spouse just doesn’t care about you.</a:t>
            </a:r>
          </a:p>
          <a:p>
            <a:r>
              <a:rPr lang="en-US" sz="4000" b="1" dirty="0"/>
              <a:t>Maybe you have faced death in your family and think, I just can’t do this.</a:t>
            </a:r>
          </a:p>
          <a:p>
            <a:r>
              <a:rPr lang="en-US" sz="4000" b="1" dirty="0"/>
              <a:t>Maybe you are in a financial hardship that is really no fault of your own and you wonder, “God, what are you doing?”</a:t>
            </a:r>
          </a:p>
          <a:p>
            <a:endParaRPr lang="en-US" dirty="0"/>
          </a:p>
        </p:txBody>
      </p:sp>
    </p:spTree>
    <p:extLst>
      <p:ext uri="{BB962C8B-B14F-4D97-AF65-F5344CB8AC3E}">
        <p14:creationId xmlns:p14="http://schemas.microsoft.com/office/powerpoint/2010/main" val="49100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6278" y="119271"/>
            <a:ext cx="5263851" cy="1209178"/>
          </a:xfrm>
        </p:spPr>
        <p:txBody>
          <a:bodyPr/>
          <a:lstStyle/>
          <a:p>
            <a:r>
              <a:rPr lang="en-US" dirty="0"/>
              <a:t>Climbing through life</a:t>
            </a:r>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1507" y="1113183"/>
            <a:ext cx="9996029" cy="5540835"/>
          </a:xfrm>
        </p:spPr>
      </p:pic>
    </p:spTree>
    <p:extLst>
      <p:ext uri="{BB962C8B-B14F-4D97-AF65-F5344CB8AC3E}">
        <p14:creationId xmlns:p14="http://schemas.microsoft.com/office/powerpoint/2010/main" val="34545611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0693" y="470827"/>
            <a:ext cx="9440034" cy="1039921"/>
          </a:xfrm>
        </p:spPr>
        <p:txBody>
          <a:bodyPr>
            <a:normAutofit fontScale="90000"/>
          </a:bodyPr>
          <a:lstStyle/>
          <a:p>
            <a:r>
              <a:rPr lang="en-US" dirty="0"/>
              <a:t>Learning to Climb: Using Knots</a:t>
            </a:r>
          </a:p>
        </p:txBody>
      </p:sp>
      <p:sp>
        <p:nvSpPr>
          <p:cNvPr id="3" name="Content Placeholder 2"/>
          <p:cNvSpPr>
            <a:spLocks noGrp="1"/>
          </p:cNvSpPr>
          <p:nvPr>
            <p:ph type="subTitle" idx="1"/>
          </p:nvPr>
        </p:nvSpPr>
        <p:spPr>
          <a:xfrm>
            <a:off x="1370693" y="2385391"/>
            <a:ext cx="9440034" cy="3763618"/>
          </a:xfrm>
        </p:spPr>
        <p:txBody>
          <a:bodyPr>
            <a:normAutofit/>
          </a:bodyPr>
          <a:lstStyle/>
          <a:p>
            <a:r>
              <a:rPr lang="en-US" altLang="en-US" sz="3600" dirty="0">
                <a:effectLst/>
              </a:rPr>
              <a:t>“We cannot safely climb without rope. </a:t>
            </a:r>
            <a:r>
              <a:rPr lang="en-US" altLang="en-US" sz="3600" dirty="0">
                <a:solidFill>
                  <a:srgbClr val="FFFF00"/>
                </a:solidFill>
                <a:effectLst/>
              </a:rPr>
              <a:t>And we cannot use rope without knots</a:t>
            </a:r>
            <a:r>
              <a:rPr lang="en-US" altLang="en-US" sz="3600" dirty="0">
                <a:effectLst/>
              </a:rPr>
              <a:t>. Knots like life, are slippery, full of twist and complications. Both are unforgiving, make one wrong turn and the whole mess falls apart, or you find yourself wrapped in a hairy snarl.” -Duane Raleigh </a:t>
            </a:r>
          </a:p>
          <a:p>
            <a:endParaRPr lang="en-US" dirty="0"/>
          </a:p>
        </p:txBody>
      </p:sp>
    </p:spTree>
    <p:extLst>
      <p:ext uri="{BB962C8B-B14F-4D97-AF65-F5344CB8AC3E}">
        <p14:creationId xmlns:p14="http://schemas.microsoft.com/office/powerpoint/2010/main" val="1085807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times has that happened to us? </a:t>
            </a:r>
          </a:p>
        </p:txBody>
      </p:sp>
      <p:sp>
        <p:nvSpPr>
          <p:cNvPr id="3" name="Content Placeholder 2"/>
          <p:cNvSpPr>
            <a:spLocks noGrp="1"/>
          </p:cNvSpPr>
          <p:nvPr>
            <p:ph idx="1"/>
          </p:nvPr>
        </p:nvSpPr>
        <p:spPr>
          <a:xfrm>
            <a:off x="913795" y="1732449"/>
            <a:ext cx="7104790" cy="4058751"/>
          </a:xfrm>
        </p:spPr>
        <p:txBody>
          <a:bodyPr/>
          <a:lstStyle/>
          <a:p>
            <a:r>
              <a:rPr lang="en-US" sz="2800" dirty="0"/>
              <a:t>Life happens… </a:t>
            </a:r>
          </a:p>
          <a:p>
            <a:r>
              <a:rPr lang="en-US" sz="2800" dirty="0"/>
              <a:t>What can go wrong will go wrong</a:t>
            </a:r>
            <a:r>
              <a:rPr lang="en-US" dirty="0"/>
              <a:t>. </a:t>
            </a:r>
          </a:p>
          <a:p>
            <a:r>
              <a:rPr lang="en-US" sz="2800" dirty="0"/>
              <a:t>One thing goes wrong and everything else snowballs till we find ourselves standing in front of a mountain of problems.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3951" y="3882684"/>
            <a:ext cx="3676358" cy="2757268"/>
          </a:xfrm>
          <a:prstGeom prst="rect">
            <a:avLst/>
          </a:prstGeom>
        </p:spPr>
      </p:pic>
    </p:spTree>
    <p:extLst>
      <p:ext uri="{BB962C8B-B14F-4D97-AF65-F5344CB8AC3E}">
        <p14:creationId xmlns:p14="http://schemas.microsoft.com/office/powerpoint/2010/main" val="254913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800" dirty="0"/>
              <a:t>When troubles come, they come not as single spies but in battalions. </a:t>
            </a:r>
          </a:p>
        </p:txBody>
      </p:sp>
      <p:sp>
        <p:nvSpPr>
          <p:cNvPr id="7" name="Text Placeholder 6"/>
          <p:cNvSpPr>
            <a:spLocks noGrp="1"/>
          </p:cNvSpPr>
          <p:nvPr>
            <p:ph type="body" idx="1"/>
          </p:nvPr>
        </p:nvSpPr>
        <p:spPr>
          <a:xfrm>
            <a:off x="1295401" y="3988903"/>
            <a:ext cx="9590550" cy="1108029"/>
          </a:xfrm>
        </p:spPr>
        <p:txBody>
          <a:bodyPr>
            <a:normAutofit/>
          </a:bodyPr>
          <a:lstStyle/>
          <a:p>
            <a:r>
              <a:rPr lang="en-US" sz="3200" dirty="0"/>
              <a:t>--William Shakespeare</a:t>
            </a:r>
          </a:p>
        </p:txBody>
      </p:sp>
    </p:spTree>
    <p:extLst>
      <p:ext uri="{BB962C8B-B14F-4D97-AF65-F5344CB8AC3E}">
        <p14:creationId xmlns:p14="http://schemas.microsoft.com/office/powerpoint/2010/main" val="2654037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Climbing is tough: But we have a climbing manual</a:t>
            </a:r>
          </a:p>
        </p:txBody>
      </p:sp>
      <p:sp>
        <p:nvSpPr>
          <p:cNvPr id="6" name="Subtitle 5"/>
          <p:cNvSpPr>
            <a:spLocks noGrp="1"/>
          </p:cNvSpPr>
          <p:nvPr>
            <p:ph type="subTitle" idx="1"/>
          </p:nvPr>
        </p:nvSpPr>
        <p:spPr>
          <a:xfrm>
            <a:off x="1370693" y="4028660"/>
            <a:ext cx="9440034" cy="1444487"/>
          </a:xfrm>
        </p:spPr>
        <p:txBody>
          <a:bodyPr>
            <a:normAutofit lnSpcReduction="10000"/>
          </a:bodyPr>
          <a:lstStyle/>
          <a:p>
            <a:r>
              <a:rPr lang="en-US" altLang="en-US" sz="3600" dirty="0"/>
              <a:t>Which teaches us to use our Nots</a:t>
            </a:r>
          </a:p>
          <a:p>
            <a:r>
              <a:rPr lang="en-US" altLang="en-US" sz="3600" dirty="0"/>
              <a:t>Philippians 3:1-16</a:t>
            </a:r>
          </a:p>
          <a:p>
            <a:endParaRPr lang="en-US" altLang="en-US" sz="3600" dirty="0"/>
          </a:p>
          <a:p>
            <a:endParaRPr lang="en-US" dirty="0"/>
          </a:p>
        </p:txBody>
      </p:sp>
    </p:spTree>
    <p:extLst>
      <p:ext uri="{BB962C8B-B14F-4D97-AF65-F5344CB8AC3E}">
        <p14:creationId xmlns:p14="http://schemas.microsoft.com/office/powerpoint/2010/main" val="1601643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71061"/>
            <a:ext cx="10353762" cy="1208989"/>
          </a:xfrm>
        </p:spPr>
        <p:txBody>
          <a:bodyPr/>
          <a:lstStyle/>
          <a:p>
            <a:r>
              <a:rPr lang="en-US" dirty="0"/>
              <a:t>Focus on the goal and nothing else</a:t>
            </a:r>
          </a:p>
        </p:txBody>
      </p:sp>
      <p:sp>
        <p:nvSpPr>
          <p:cNvPr id="3" name="Content Placeholder 2"/>
          <p:cNvSpPr>
            <a:spLocks noGrp="1"/>
          </p:cNvSpPr>
          <p:nvPr>
            <p:ph idx="1"/>
          </p:nvPr>
        </p:nvSpPr>
        <p:spPr>
          <a:xfrm>
            <a:off x="913795" y="1908313"/>
            <a:ext cx="10353762" cy="4611757"/>
          </a:xfrm>
        </p:spPr>
        <p:txBody>
          <a:bodyPr>
            <a:normAutofit/>
          </a:bodyPr>
          <a:lstStyle/>
          <a:p>
            <a:r>
              <a:rPr lang="en-US" altLang="en-US" sz="2400" dirty="0"/>
              <a:t>For we are the circumcision who worship God in the spirit and </a:t>
            </a:r>
            <a:r>
              <a:rPr lang="en-US" altLang="en-US" sz="2400" b="1" dirty="0">
                <a:solidFill>
                  <a:srgbClr val="FFFF00"/>
                </a:solidFill>
              </a:rPr>
              <a:t>rejoice in Christ Jesus</a:t>
            </a:r>
            <a:r>
              <a:rPr lang="en-US" altLang="en-US" sz="2400" dirty="0"/>
              <a:t> and do </a:t>
            </a:r>
            <a:r>
              <a:rPr lang="en-US" altLang="en-US" sz="2400" b="1" dirty="0">
                <a:solidFill>
                  <a:srgbClr val="FFFF00"/>
                </a:solidFill>
              </a:rPr>
              <a:t>not place confidence</a:t>
            </a:r>
            <a:r>
              <a:rPr lang="en-US" altLang="en-US" sz="2400" dirty="0"/>
              <a:t> in the flesh; Phil. 3:3</a:t>
            </a:r>
          </a:p>
          <a:p>
            <a:r>
              <a:rPr lang="en-US" altLang="en-US" sz="2400" dirty="0"/>
              <a:t>And He said to them, Watch and keep yourselves from covetousness. For a man's life is </a:t>
            </a:r>
            <a:r>
              <a:rPr lang="en-US" altLang="en-US" sz="2400" b="1" dirty="0">
                <a:solidFill>
                  <a:srgbClr val="FFFF00"/>
                </a:solidFill>
              </a:rPr>
              <a:t>not</a:t>
            </a:r>
            <a:r>
              <a:rPr lang="en-US" altLang="en-US" sz="2400" dirty="0"/>
              <a:t> in the abundance of the things which he possesses. </a:t>
            </a:r>
            <a:r>
              <a:rPr lang="en-US" altLang="en-US" sz="2400" b="1" dirty="0"/>
              <a:t>Luke 12:15</a:t>
            </a:r>
          </a:p>
          <a:p>
            <a:r>
              <a:rPr lang="en-US" altLang="en-US" sz="2400" dirty="0"/>
              <a:t>Do </a:t>
            </a:r>
            <a:r>
              <a:rPr lang="en-US" altLang="en-US" sz="2400" b="1" dirty="0">
                <a:solidFill>
                  <a:srgbClr val="FFFF00"/>
                </a:solidFill>
              </a:rPr>
              <a:t>not </a:t>
            </a:r>
            <a:r>
              <a:rPr lang="en-US" altLang="en-US" sz="2400" dirty="0"/>
              <a:t>lay up treasures on earth for yourselves, where moth and rust corrupt, and where thieves break through and steal. But lay up treasures in Heaven for yourselves, where neither moth nor rust corrupt, and where thieves do not break through nor steal. For where your treasure is, there will your heart be also. </a:t>
            </a:r>
            <a:r>
              <a:rPr lang="en-US" altLang="en-US" sz="2400" b="1" dirty="0"/>
              <a:t>Matt. 6:19-21</a:t>
            </a:r>
            <a:endParaRPr lang="en-US" altLang="en-US" sz="2400" dirty="0"/>
          </a:p>
          <a:p>
            <a:endParaRPr lang="en-US" altLang="en-US" dirty="0"/>
          </a:p>
          <a:p>
            <a:endParaRPr lang="en-US" dirty="0"/>
          </a:p>
        </p:txBody>
      </p:sp>
    </p:spTree>
    <p:extLst>
      <p:ext uri="{BB962C8B-B14F-4D97-AF65-F5344CB8AC3E}">
        <p14:creationId xmlns:p14="http://schemas.microsoft.com/office/powerpoint/2010/main" val="37715365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6092" y="249715"/>
            <a:ext cx="9881931" cy="6323569"/>
          </a:xfrm>
        </p:spPr>
      </p:pic>
    </p:spTree>
    <p:extLst>
      <p:ext uri="{BB962C8B-B14F-4D97-AF65-F5344CB8AC3E}">
        <p14:creationId xmlns:p14="http://schemas.microsoft.com/office/powerpoint/2010/main" val="563720936"/>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108</TotalTime>
  <Words>930</Words>
  <Application>Microsoft Office PowerPoint</Application>
  <PresentationFormat>Widescreen</PresentationFormat>
  <Paragraphs>43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Calisto MT</vt:lpstr>
      <vt:lpstr>Trebuchet MS</vt:lpstr>
      <vt:lpstr>Wingdings 2</vt:lpstr>
      <vt:lpstr>Slate</vt:lpstr>
      <vt:lpstr>PowerPoint Presentation</vt:lpstr>
      <vt:lpstr>PowerPoint Presentation</vt:lpstr>
      <vt:lpstr>Climbing through life</vt:lpstr>
      <vt:lpstr>Learning to Climb: Using Knots</vt:lpstr>
      <vt:lpstr>How many times has that happened to us? </vt:lpstr>
      <vt:lpstr>When troubles come, they come not as single spies but in battalions. </vt:lpstr>
      <vt:lpstr>Climbing is tough: But we have a climbing manual</vt:lpstr>
      <vt:lpstr>Focus on the goal and nothing else</vt:lpstr>
      <vt:lpstr>PowerPoint Presentation</vt:lpstr>
      <vt:lpstr>Our next step is to keep moving</vt:lpstr>
      <vt:lpstr>Pick out a tree</vt:lpstr>
      <vt:lpstr>Reach Forward</vt:lpstr>
      <vt:lpstr>To climb Everest we simply climbed to the next camp. Had we tried to climb the mountain we would have failed. </vt:lpstr>
      <vt:lpstr>PowerPoint Presentation</vt:lpstr>
      <vt:lpstr>Finally, Never forget that we have a reward!</vt:lpstr>
      <vt:lpstr>PowerPoint Presentation</vt:lpstr>
      <vt:lpstr>The Matterhorn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P. Wilson</dc:creator>
  <cp:lastModifiedBy>Auditorium</cp:lastModifiedBy>
  <cp:revision>17</cp:revision>
  <dcterms:created xsi:type="dcterms:W3CDTF">2017-02-11T02:16:23Z</dcterms:created>
  <dcterms:modified xsi:type="dcterms:W3CDTF">2017-02-12T22:41:15Z</dcterms:modified>
</cp:coreProperties>
</file>