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0" r:id="rId4"/>
    <p:sldId id="263" r:id="rId5"/>
    <p:sldId id="262" r:id="rId6"/>
    <p:sldId id="264" r:id="rId7"/>
    <p:sldId id="257" r:id="rId8"/>
    <p:sldId id="258" r:id="rId9"/>
    <p:sldId id="261" r:id="rId10"/>
    <p:sldId id="266" r:id="rId11"/>
    <p:sldId id="265" r:id="rId12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6EEE9-45CF-42D4-913E-DD74C847546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28415-5AE1-471E-A1AC-CC733989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04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42F63-E60A-41E9-B53F-EC69A2DF92F5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D1414-56C1-4DD9-80E4-361C35D3F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2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D1414-56C1-4DD9-80E4-361C35D3FA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98E7-42FC-485A-801E-C2985FE0AF2F}" type="datetime1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9387-6BE9-44A7-8FFA-B6265E495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2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1531-2BE6-444D-8803-CB8E887529CD}" type="datetime1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9387-6BE9-44A7-8FFA-B6265E495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8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7633-CBEF-432F-A279-5503DF989111}" type="datetime1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9387-6BE9-44A7-8FFA-B6265E495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4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948D-DB3A-40A2-8EE7-EB3F3BEA1FDD}" type="datetime1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9387-6BE9-44A7-8FFA-B6265E495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0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9CC9-E7E3-4F4B-BF8E-8DE0C0FF5457}" type="datetime1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9387-6BE9-44A7-8FFA-B6265E495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8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3402-F021-4DA2-83CB-8627EEE23D09}" type="datetime1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9387-6BE9-44A7-8FFA-B6265E495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7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D025-7DF7-4E19-BD55-52B4F47AB553}" type="datetime1">
              <a:rPr lang="en-US" smtClean="0"/>
              <a:t>6/4/2016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9387-6BE9-44A7-8FFA-B6265E495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4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14-1B42-4344-8B6A-4DCA44F2A853}" type="datetime1">
              <a:rPr lang="en-US" smtClean="0"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9387-6BE9-44A7-8FFA-B6265E495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1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1A23-2AC9-4062-A6AD-528FCD457524}" type="datetime1">
              <a:rPr lang="en-US" smtClean="0"/>
              <a:t>6/4/2016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9387-6BE9-44A7-8FFA-B6265E495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3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FB55-0C81-4F92-8238-E025DA403B5B}" type="datetime1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9387-6BE9-44A7-8FFA-B6265E495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AEA3-5C8C-496B-970D-6C1DA30F91B9}" type="datetime1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9387-6BE9-44A7-8FFA-B6265E495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2B7F9-5EEC-4899-994F-D7774C1751B7}" type="datetime1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C9387-6BE9-44A7-8FFA-B6265E495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7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biblia.com/bible/nkjv/Hebrews%2010.26" TargetMode="External"/><Relationship Id="rId3" Type="http://schemas.openxmlformats.org/officeDocument/2006/relationships/hyperlink" Target="http://biblia.com/bible/nkjv/Hebrews%203.12" TargetMode="External"/><Relationship Id="rId7" Type="http://schemas.openxmlformats.org/officeDocument/2006/relationships/hyperlink" Target="http://biblia.com/bible/nkjv/Hebrews%206.12" TargetMode="External"/><Relationship Id="rId2" Type="http://schemas.openxmlformats.org/officeDocument/2006/relationships/hyperlink" Target="http://biblia.com/bible/nkjv/Hebrews%202.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Hebrews%205.11" TargetMode="External"/><Relationship Id="rId11" Type="http://schemas.openxmlformats.org/officeDocument/2006/relationships/hyperlink" Target="http://biblia.com/bible/nkjv/Hebrews%2012.15" TargetMode="External"/><Relationship Id="rId5" Type="http://schemas.openxmlformats.org/officeDocument/2006/relationships/hyperlink" Target="http://biblia.com/bible/nkjv/Hebrews%204.11" TargetMode="External"/><Relationship Id="rId10" Type="http://schemas.openxmlformats.org/officeDocument/2006/relationships/hyperlink" Target="http://biblia.com/bible/nkjv/Hebrews%2012.1" TargetMode="External"/><Relationship Id="rId4" Type="http://schemas.openxmlformats.org/officeDocument/2006/relationships/hyperlink" Target="http://biblia.com/bible/nkjv/Hebrews%204.1" TargetMode="External"/><Relationship Id="rId9" Type="http://schemas.openxmlformats.org/officeDocument/2006/relationships/hyperlink" Target="http://biblia.com/bible/nkjv/Hebrews%2010.3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</a:rPr>
              <a:t>The Promises of God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2 Peter 1:2-4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Obey God so you may enjoy the promises of</a:t>
            </a:r>
            <a:br>
              <a:rPr lang="en-US" b="1" u="sng" dirty="0" smtClean="0">
                <a:solidFill>
                  <a:srgbClr val="00B050"/>
                </a:solidFill>
              </a:rPr>
            </a:br>
            <a:r>
              <a:rPr lang="en-US" b="1" u="sng" dirty="0" smtClean="0">
                <a:solidFill>
                  <a:srgbClr val="00B050"/>
                </a:solidFill>
              </a:rPr>
              <a:t>God NOW and then ,after death, in Eternity!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0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50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2 Pet. 1:2-4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09675"/>
            <a:ext cx="11353801" cy="4967288"/>
          </a:xfrm>
        </p:spPr>
        <p:txBody>
          <a:bodyPr>
            <a:noAutofit/>
          </a:bodyPr>
          <a:lstStyle/>
          <a:p>
            <a:endParaRPr lang="en-US" sz="3600" baseline="30000" dirty="0" smtClean="0"/>
          </a:p>
          <a:p>
            <a:r>
              <a:rPr lang="en-US" sz="3200" baseline="30000" dirty="0" smtClean="0"/>
              <a:t>2 </a:t>
            </a:r>
            <a:r>
              <a:rPr lang="en-US" sz="3200" dirty="0" smtClean="0"/>
              <a:t>Grace and peace be multiplied unto you through the knowledge of God, and of Jesus our Lord,</a:t>
            </a:r>
          </a:p>
          <a:p>
            <a:r>
              <a:rPr lang="en-US" sz="3200" baseline="30000" dirty="0" smtClean="0"/>
              <a:t>3 </a:t>
            </a:r>
            <a:r>
              <a:rPr lang="en-US" sz="3200" dirty="0" smtClean="0"/>
              <a:t>According as his divine power hath </a:t>
            </a:r>
            <a:r>
              <a:rPr lang="en-US" sz="3200" b="1" dirty="0" smtClean="0">
                <a:solidFill>
                  <a:srgbClr val="00B050"/>
                </a:solidFill>
              </a:rPr>
              <a:t>given</a:t>
            </a:r>
            <a:r>
              <a:rPr lang="en-US" sz="3200" dirty="0" smtClean="0"/>
              <a:t> unto us all things that pertain unto life and godliness,</a:t>
            </a:r>
            <a:r>
              <a:rPr lang="en-US" sz="3200" b="1" dirty="0" smtClean="0">
                <a:solidFill>
                  <a:srgbClr val="00B050"/>
                </a:solidFill>
              </a:rPr>
              <a:t> through the knowledge of him </a:t>
            </a:r>
            <a:r>
              <a:rPr lang="en-US" sz="3200" dirty="0" smtClean="0"/>
              <a:t>that hath called us to glory and virtue:</a:t>
            </a:r>
          </a:p>
          <a:p>
            <a:r>
              <a:rPr lang="en-US" sz="3200" baseline="30000" dirty="0" smtClean="0"/>
              <a:t>4 </a:t>
            </a:r>
            <a:r>
              <a:rPr lang="en-US" sz="3200" dirty="0" smtClean="0"/>
              <a:t>Whereby are given unto us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exceeding great and precious promises</a:t>
            </a:r>
            <a:r>
              <a:rPr lang="en-US" sz="3200" dirty="0" smtClean="0"/>
              <a:t>: that by these ye might be partakers of the divine nature, having escaped the corruption that is in the world through lust.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81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</a:rPr>
              <a:t>The Promises of God</a:t>
            </a:r>
            <a:endParaRPr lang="en-US" sz="72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B050"/>
                </a:solidFill>
              </a:rPr>
              <a:t>1.  God is always there to help us!         </a:t>
            </a:r>
          </a:p>
          <a:p>
            <a:r>
              <a:rPr lang="en-US" sz="5400" b="1" u="sng" dirty="0">
                <a:solidFill>
                  <a:srgbClr val="00B050"/>
                </a:solidFill>
              </a:rPr>
              <a:t> </a:t>
            </a:r>
            <a:r>
              <a:rPr lang="en-US" sz="5400" b="1" u="sng" dirty="0" smtClean="0">
                <a:solidFill>
                  <a:srgbClr val="00B050"/>
                </a:solidFill>
              </a:rPr>
              <a:t>        </a:t>
            </a:r>
            <a:r>
              <a:rPr lang="en-US" sz="5400" b="1" dirty="0" smtClean="0">
                <a:solidFill>
                  <a:srgbClr val="00B050"/>
                </a:solidFill>
              </a:rPr>
              <a:t>Psalm 46:1</a:t>
            </a:r>
          </a:p>
          <a:p>
            <a:r>
              <a:rPr lang="en-US" sz="5400" b="1" dirty="0" smtClean="0">
                <a:solidFill>
                  <a:srgbClr val="00B050"/>
                </a:solidFill>
              </a:rPr>
              <a:t>               Matt.28:18-20</a:t>
            </a:r>
          </a:p>
          <a:p>
            <a:r>
              <a:rPr lang="en-US" sz="5400" b="1" dirty="0">
                <a:solidFill>
                  <a:srgbClr val="00B050"/>
                </a:solidFill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</a:rPr>
              <a:t>            </a:t>
            </a:r>
            <a:r>
              <a:rPr lang="en-US" sz="5400" b="1" u="sng" dirty="0" smtClean="0">
                <a:solidFill>
                  <a:srgbClr val="00B050"/>
                </a:solidFill>
              </a:rPr>
              <a:t>Who needs God’s help?</a:t>
            </a:r>
          </a:p>
          <a:p>
            <a:r>
              <a:rPr lang="en-US" sz="5400" b="1" dirty="0">
                <a:solidFill>
                  <a:srgbClr val="00B050"/>
                </a:solidFill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</a:rPr>
              <a:t>  “I need thee every hour”</a:t>
            </a:r>
            <a:endParaRPr lang="en-US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1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rgbClr val="00B050"/>
                </a:solidFill>
              </a:rPr>
              <a:t>2. God has promised to hear us when we</a:t>
            </a:r>
            <a:br>
              <a:rPr lang="en-US" sz="4800" b="1" u="sng" dirty="0" smtClean="0">
                <a:solidFill>
                  <a:srgbClr val="00B050"/>
                </a:solidFill>
              </a:rPr>
            </a:br>
            <a:r>
              <a:rPr lang="en-US" sz="4800" b="1" u="sng" dirty="0" smtClean="0">
                <a:solidFill>
                  <a:srgbClr val="00B050"/>
                </a:solidFill>
              </a:rPr>
              <a:t>pray.</a:t>
            </a:r>
            <a:endParaRPr lang="en-US" sz="48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If you are a Christian, a child of God, He has promised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To hear you.  John 9:31; 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                2 Chron. 7:14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                 I Thess.5:17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                 Acts 2:42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Hear me when I call!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00B050"/>
                </a:solidFill>
              </a:rPr>
              <a:t>3. God has promised to forgive us when we sin—</a:t>
            </a:r>
            <a:br>
              <a:rPr lang="en-US" sz="4000" b="1" u="sng" dirty="0" smtClean="0">
                <a:solidFill>
                  <a:srgbClr val="00B050"/>
                </a:solidFill>
              </a:rPr>
            </a:br>
            <a:r>
              <a:rPr lang="en-US" sz="4000" b="1" u="sng" dirty="0" smtClean="0">
                <a:solidFill>
                  <a:srgbClr val="00B050"/>
                </a:solidFill>
              </a:rPr>
              <a:t>if we seek his forgiveness on His terms!!</a:t>
            </a:r>
            <a:endParaRPr lang="en-US" sz="40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All of us have a ‘sin problem’.   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 Rom. 3:23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 Rom. 6:23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 Isa. 59:1-2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 I Tim. 1:15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      I John 1:8-10;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      I John 2:1-2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6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4. God has promised to take us home to</a:t>
            </a:r>
            <a:br>
              <a:rPr lang="en-US" b="1" u="sng" dirty="0" smtClean="0">
                <a:solidFill>
                  <a:srgbClr val="002060"/>
                </a:solidFill>
              </a:rPr>
            </a:br>
            <a:r>
              <a:rPr lang="en-US" b="1" u="sng" dirty="0" smtClean="0">
                <a:solidFill>
                  <a:srgbClr val="002060"/>
                </a:solidFill>
              </a:rPr>
              <a:t>Heaven!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7030A0"/>
                </a:solidFill>
              </a:rPr>
              <a:t>Matt. 25:31-46</a:t>
            </a:r>
          </a:p>
          <a:p>
            <a:r>
              <a:rPr lang="en-US" sz="5400" dirty="0" smtClean="0">
                <a:solidFill>
                  <a:srgbClr val="7030A0"/>
                </a:solidFill>
              </a:rPr>
              <a:t>John 14:1-6</a:t>
            </a:r>
          </a:p>
          <a:p>
            <a:r>
              <a:rPr lang="en-US" sz="5400" dirty="0" smtClean="0">
                <a:solidFill>
                  <a:srgbClr val="7030A0"/>
                </a:solidFill>
              </a:rPr>
              <a:t>I Thess. 4:13-17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1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04774"/>
            <a:ext cx="11258550" cy="6753225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3500" dirty="0" smtClean="0"/>
              <a:t>1. Standing on the promises of Christ my King, </a:t>
            </a:r>
            <a:br>
              <a:rPr lang="en-US" sz="3500" dirty="0" smtClean="0"/>
            </a:br>
            <a:r>
              <a:rPr lang="en-US" sz="3500" dirty="0" smtClean="0"/>
              <a:t>through eternal ages let his praises ring; </a:t>
            </a:r>
            <a:br>
              <a:rPr lang="en-US" sz="3500" dirty="0" smtClean="0"/>
            </a:br>
            <a:r>
              <a:rPr lang="en-US" sz="3500" dirty="0" smtClean="0"/>
              <a:t>glory in the highest, I will shout and sing, </a:t>
            </a:r>
            <a:br>
              <a:rPr lang="en-US" sz="3500" dirty="0" smtClean="0"/>
            </a:br>
            <a:r>
              <a:rPr lang="en-US" sz="3500" dirty="0" smtClean="0"/>
              <a:t>standing on the promises of God.  </a:t>
            </a:r>
          </a:p>
          <a:p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Refrain: </a:t>
            </a:r>
            <a:br>
              <a:rPr lang="en-US" sz="3500" dirty="0" smtClean="0"/>
            </a:br>
            <a:r>
              <a:rPr lang="en-US" sz="3500" dirty="0" smtClean="0"/>
              <a:t>Standing, standing, </a:t>
            </a:r>
            <a:br>
              <a:rPr lang="en-US" sz="3500" dirty="0" smtClean="0"/>
            </a:br>
            <a:r>
              <a:rPr lang="en-US" sz="3500" dirty="0" smtClean="0"/>
              <a:t>standing on the promises of Christ my Savior; </a:t>
            </a:r>
            <a:br>
              <a:rPr lang="en-US" sz="3500" dirty="0" smtClean="0"/>
            </a:br>
            <a:r>
              <a:rPr lang="en-US" sz="3500" dirty="0" smtClean="0"/>
              <a:t>standing, standing, </a:t>
            </a:r>
            <a:br>
              <a:rPr lang="en-US" sz="3500" dirty="0" smtClean="0"/>
            </a:br>
            <a:r>
              <a:rPr lang="en-US" sz="3500" dirty="0" smtClean="0"/>
              <a:t>I'm standing on the promises of God. </a:t>
            </a:r>
            <a:br>
              <a:rPr lang="en-US" sz="3500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2. Standing on the promises that cannot fail, </a:t>
            </a:r>
            <a:br>
              <a:rPr lang="en-US" sz="3500" dirty="0" smtClean="0"/>
            </a:br>
            <a:r>
              <a:rPr lang="en-US" sz="3500" dirty="0" smtClean="0"/>
              <a:t>when the howling storms of doubt and fear assail, </a:t>
            </a:r>
            <a:br>
              <a:rPr lang="en-US" sz="3500" dirty="0" smtClean="0"/>
            </a:br>
            <a:r>
              <a:rPr lang="en-US" sz="3500" dirty="0" smtClean="0"/>
              <a:t>by the living Word of God I shall prevail, </a:t>
            </a:r>
            <a:br>
              <a:rPr lang="en-US" sz="3500" dirty="0" smtClean="0"/>
            </a:br>
            <a:r>
              <a:rPr lang="en-US" sz="3500" dirty="0" smtClean="0"/>
              <a:t>standing on the promises of God. </a:t>
            </a:r>
            <a:br>
              <a:rPr lang="en-US" sz="3500" dirty="0" smtClean="0"/>
            </a:br>
            <a:r>
              <a:rPr lang="en-US" sz="3500" dirty="0" smtClean="0"/>
              <a:t>(Refrain)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650"/>
            <a:ext cx="10515600" cy="661035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3. Standing on the promises of Christ the Lord, </a:t>
            </a:r>
            <a:br>
              <a:rPr lang="en-US" sz="3600" dirty="0" smtClean="0"/>
            </a:br>
            <a:r>
              <a:rPr lang="en-US" sz="3600" dirty="0" smtClean="0"/>
              <a:t>bound to him eternally by love's strong cord, </a:t>
            </a:r>
            <a:br>
              <a:rPr lang="en-US" sz="3600" dirty="0" smtClean="0"/>
            </a:br>
            <a:r>
              <a:rPr lang="en-US" sz="3600" dirty="0" smtClean="0"/>
              <a:t>overcoming daily with the Spirit's sword, </a:t>
            </a:r>
            <a:br>
              <a:rPr lang="en-US" sz="3600" dirty="0" smtClean="0"/>
            </a:br>
            <a:r>
              <a:rPr lang="en-US" sz="3600" dirty="0" smtClean="0"/>
              <a:t>standing on the promises of God. </a:t>
            </a:r>
            <a:br>
              <a:rPr lang="en-US" sz="3600" dirty="0" smtClean="0"/>
            </a:br>
            <a:r>
              <a:rPr lang="en-US" sz="3600" dirty="0" smtClean="0"/>
              <a:t>(Refrain)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4. Standing on the promises I cannot fall, </a:t>
            </a:r>
            <a:br>
              <a:rPr lang="en-US" sz="3600" dirty="0" smtClean="0"/>
            </a:br>
            <a:r>
              <a:rPr lang="en-US" sz="3600" dirty="0" smtClean="0"/>
              <a:t>listening every moment to the Spirit's call, </a:t>
            </a:r>
            <a:br>
              <a:rPr lang="en-US" sz="3600" dirty="0" smtClean="0"/>
            </a:br>
            <a:r>
              <a:rPr lang="en-US" sz="3600" dirty="0" smtClean="0"/>
              <a:t>resting in my Savior as my all in all, </a:t>
            </a:r>
            <a:br>
              <a:rPr lang="en-US" sz="3600" dirty="0" smtClean="0"/>
            </a:br>
            <a:r>
              <a:rPr lang="en-US" sz="3600" dirty="0" smtClean="0"/>
              <a:t>standing on the promises of God.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68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Why we need to be reminded of the 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Promises of God…We must never give up!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574"/>
            <a:ext cx="11582400" cy="5305425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>
                <a:effectLst/>
              </a:rPr>
              <a:t> 1.         There was the possibility of drifting away - </a:t>
            </a:r>
            <a:r>
              <a:rPr lang="en-US" sz="3500" dirty="0" smtClean="0">
                <a:effectLst/>
                <a:hlinkClick r:id="rId2"/>
              </a:rPr>
              <a:t>Hebrews 2:1</a:t>
            </a:r>
            <a:endParaRPr lang="en-US" sz="3500" dirty="0" smtClean="0">
              <a:effectLst/>
            </a:endParaRPr>
          </a:p>
          <a:p>
            <a:r>
              <a:rPr lang="en-US" sz="3500" dirty="0" smtClean="0">
                <a:effectLst/>
              </a:rPr>
              <a:t> 2.         People could lose their faith - </a:t>
            </a:r>
            <a:r>
              <a:rPr lang="en-US" sz="3500" dirty="0" smtClean="0">
                <a:effectLst/>
                <a:hlinkClick r:id="rId3"/>
              </a:rPr>
              <a:t>Hebrews 3:12</a:t>
            </a:r>
            <a:endParaRPr lang="en-US" sz="3500" dirty="0" smtClean="0">
              <a:effectLst/>
            </a:endParaRPr>
          </a:p>
          <a:p>
            <a:r>
              <a:rPr lang="en-US" sz="3500" dirty="0" smtClean="0">
                <a:effectLst/>
              </a:rPr>
              <a:t> 3.         We could come short of the goal - </a:t>
            </a:r>
            <a:r>
              <a:rPr lang="en-US" sz="3500" dirty="0" smtClean="0">
                <a:effectLst/>
                <a:hlinkClick r:id="rId4"/>
              </a:rPr>
              <a:t>Hebrews 4:1</a:t>
            </a:r>
            <a:endParaRPr lang="en-US" sz="3500" dirty="0" smtClean="0">
              <a:effectLst/>
            </a:endParaRPr>
          </a:p>
          <a:p>
            <a:r>
              <a:rPr lang="en-US" sz="3500" dirty="0" smtClean="0">
                <a:effectLst/>
              </a:rPr>
              <a:t> 4.         We could become disobedient - </a:t>
            </a:r>
            <a:r>
              <a:rPr lang="en-US" sz="3500" dirty="0" smtClean="0">
                <a:effectLst/>
                <a:hlinkClick r:id="rId5"/>
              </a:rPr>
              <a:t>Hebrews 4:11</a:t>
            </a:r>
            <a:endParaRPr lang="en-US" sz="3500" dirty="0" smtClean="0">
              <a:effectLst/>
            </a:endParaRPr>
          </a:p>
          <a:p>
            <a:r>
              <a:rPr lang="en-US" sz="3500" dirty="0" smtClean="0">
                <a:effectLst/>
              </a:rPr>
              <a:t> 5.         We could become bored - </a:t>
            </a:r>
            <a:r>
              <a:rPr lang="en-US" sz="3500" dirty="0" smtClean="0">
                <a:effectLst/>
                <a:hlinkClick r:id="rId6"/>
              </a:rPr>
              <a:t>Hebrews 5:11</a:t>
            </a:r>
            <a:endParaRPr lang="en-US" sz="3500" dirty="0" smtClean="0">
              <a:effectLst/>
            </a:endParaRPr>
          </a:p>
          <a:p>
            <a:r>
              <a:rPr lang="en-US" sz="3500" dirty="0" smtClean="0">
                <a:effectLst/>
              </a:rPr>
              <a:t> 6.         We could become lazy - </a:t>
            </a:r>
            <a:r>
              <a:rPr lang="en-US" sz="3500" dirty="0" smtClean="0">
                <a:effectLst/>
                <a:hlinkClick r:id="rId7"/>
              </a:rPr>
              <a:t>Hebrews 6:12</a:t>
            </a:r>
            <a:endParaRPr lang="en-US" sz="3500" dirty="0" smtClean="0">
              <a:effectLst/>
            </a:endParaRPr>
          </a:p>
          <a:p>
            <a:r>
              <a:rPr lang="en-US" sz="3500" dirty="0" smtClean="0">
                <a:effectLst/>
              </a:rPr>
              <a:t> 7.         We could become willful - </a:t>
            </a:r>
            <a:r>
              <a:rPr lang="en-US" sz="3500" dirty="0" smtClean="0">
                <a:effectLst/>
                <a:hlinkClick r:id="rId8"/>
              </a:rPr>
              <a:t>Hebrews 10:26</a:t>
            </a:r>
            <a:endParaRPr lang="en-US" sz="3500" dirty="0" smtClean="0">
              <a:effectLst/>
            </a:endParaRPr>
          </a:p>
          <a:p>
            <a:r>
              <a:rPr lang="en-US" sz="3500" dirty="0" smtClean="0">
                <a:effectLst/>
              </a:rPr>
              <a:t> 8.         We could become fearful - </a:t>
            </a:r>
            <a:r>
              <a:rPr lang="en-US" sz="3500" dirty="0" smtClean="0">
                <a:effectLst/>
                <a:hlinkClick r:id="rId9"/>
              </a:rPr>
              <a:t>Hebrews 10:35</a:t>
            </a:r>
            <a:endParaRPr lang="en-US" sz="3500" dirty="0" smtClean="0">
              <a:effectLst/>
            </a:endParaRPr>
          </a:p>
          <a:p>
            <a:r>
              <a:rPr lang="en-US" sz="3500" dirty="0" smtClean="0">
                <a:effectLst/>
              </a:rPr>
              <a:t> 9.         We could become distracted - </a:t>
            </a:r>
            <a:r>
              <a:rPr lang="en-US" sz="3500" dirty="0" smtClean="0">
                <a:effectLst/>
                <a:hlinkClick r:id="rId10"/>
              </a:rPr>
              <a:t>Hebrews 12:1</a:t>
            </a:r>
            <a:endParaRPr lang="en-US" sz="3500" dirty="0" smtClean="0">
              <a:effectLst/>
            </a:endParaRPr>
          </a:p>
          <a:p>
            <a:pPr marL="0" indent="0">
              <a:buNone/>
            </a:pPr>
            <a:r>
              <a:rPr lang="en-US" sz="3500" dirty="0"/>
              <a:t> </a:t>
            </a:r>
            <a:r>
              <a:rPr lang="en-US" sz="3500" dirty="0" smtClean="0"/>
              <a:t> </a:t>
            </a:r>
            <a:r>
              <a:rPr lang="en-US" sz="3500" dirty="0" smtClean="0">
                <a:effectLst/>
              </a:rPr>
              <a:t>10.       We could become bitter - </a:t>
            </a:r>
            <a:r>
              <a:rPr lang="en-US" sz="3500" dirty="0" smtClean="0">
                <a:effectLst/>
                <a:hlinkClick r:id="rId11"/>
              </a:rPr>
              <a:t>Hebrews 12:15</a:t>
            </a:r>
            <a:endParaRPr lang="en-US" sz="35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7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200</Words>
  <Application>Microsoft Office PowerPoint</Application>
  <PresentationFormat>Widescreen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Promises of God</vt:lpstr>
      <vt:lpstr>2 Pet. 1:2-4</vt:lpstr>
      <vt:lpstr>The Promises of God</vt:lpstr>
      <vt:lpstr>2. God has promised to hear us when we pray.</vt:lpstr>
      <vt:lpstr>3. God has promised to forgive us when we sin— if we seek his forgiveness on His terms!!</vt:lpstr>
      <vt:lpstr>4. God has promised to take us home to Heaven!</vt:lpstr>
      <vt:lpstr>PowerPoint Presentation</vt:lpstr>
      <vt:lpstr>PowerPoint Presentation</vt:lpstr>
      <vt:lpstr>Why we need to be reminded of the  Promises of God…We must never give up!</vt:lpstr>
      <vt:lpstr>Obey God so you may enjoy the promises of God NOW and then ,after death, in Eternity!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Promises of God</dc:title>
  <dc:creator>mac</dc:creator>
  <cp:lastModifiedBy>mac</cp:lastModifiedBy>
  <cp:revision>7</cp:revision>
  <cp:lastPrinted>2016-06-05T02:29:03Z</cp:lastPrinted>
  <dcterms:created xsi:type="dcterms:W3CDTF">2016-06-05T01:35:48Z</dcterms:created>
  <dcterms:modified xsi:type="dcterms:W3CDTF">2016-06-05T02:35:14Z</dcterms:modified>
</cp:coreProperties>
</file>